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879725" cy="14398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34" autoAdjust="0"/>
    <p:restoredTop sz="94660"/>
  </p:normalViewPr>
  <p:slideViewPr>
    <p:cSldViewPr snapToGrid="0">
      <p:cViewPr varScale="1">
        <p:scale>
          <a:sx n="298" d="100"/>
          <a:sy n="298" d="100"/>
        </p:scale>
        <p:origin x="89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66" y="235644"/>
            <a:ext cx="2159794" cy="501286"/>
          </a:xfrm>
        </p:spPr>
        <p:txBody>
          <a:bodyPr anchor="b"/>
          <a:lstStyle>
            <a:lvl1pPr algn="ctr">
              <a:defRPr sz="12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966" y="756262"/>
            <a:ext cx="2159794" cy="347633"/>
          </a:xfrm>
        </p:spPr>
        <p:txBody>
          <a:bodyPr/>
          <a:lstStyle>
            <a:lvl1pPr marL="0" indent="0" algn="ctr">
              <a:buNone/>
              <a:defRPr sz="504"/>
            </a:lvl1pPr>
            <a:lvl2pPr marL="96012" indent="0" algn="ctr">
              <a:buNone/>
              <a:defRPr sz="420"/>
            </a:lvl2pPr>
            <a:lvl3pPr marL="192024" indent="0" algn="ctr">
              <a:buNone/>
              <a:defRPr sz="378"/>
            </a:lvl3pPr>
            <a:lvl4pPr marL="288036" indent="0" algn="ctr">
              <a:buNone/>
              <a:defRPr sz="336"/>
            </a:lvl4pPr>
            <a:lvl5pPr marL="384048" indent="0" algn="ctr">
              <a:buNone/>
              <a:defRPr sz="336"/>
            </a:lvl5pPr>
            <a:lvl6pPr marL="480060" indent="0" algn="ctr">
              <a:buNone/>
              <a:defRPr sz="336"/>
            </a:lvl6pPr>
            <a:lvl7pPr marL="576072" indent="0" algn="ctr">
              <a:buNone/>
              <a:defRPr sz="336"/>
            </a:lvl7pPr>
            <a:lvl8pPr marL="672084" indent="0" algn="ctr">
              <a:buNone/>
              <a:defRPr sz="336"/>
            </a:lvl8pPr>
            <a:lvl9pPr marL="768096" indent="0" algn="ctr">
              <a:buNone/>
              <a:defRPr sz="336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5084-53C5-4482-9B32-7E86CBD20276}" type="datetimeFigureOut">
              <a:rPr lang="pt-BR" smtClean="0"/>
              <a:t>17/03/2025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9F3D8-B42A-40B0-A9E1-9027E129CD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69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5084-53C5-4482-9B32-7E86CBD20276}" type="datetimeFigureOut">
              <a:rPr lang="pt-BR" smtClean="0"/>
              <a:t>17/03/2025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9F3D8-B42A-40B0-A9E1-9027E129CD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94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0803" y="76660"/>
            <a:ext cx="620941" cy="12202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81" y="76660"/>
            <a:ext cx="1826826" cy="12202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5084-53C5-4482-9B32-7E86CBD20276}" type="datetimeFigureOut">
              <a:rPr lang="pt-BR" smtClean="0"/>
              <a:t>17/03/2025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9F3D8-B42A-40B0-A9E1-9027E129CD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441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5084-53C5-4482-9B32-7E86CBD20276}" type="datetimeFigureOut">
              <a:rPr lang="pt-BR" smtClean="0"/>
              <a:t>17/03/2025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9F3D8-B42A-40B0-A9E1-9027E129CD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0937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481" y="358966"/>
            <a:ext cx="2483763" cy="598943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481" y="963575"/>
            <a:ext cx="2483763" cy="314970"/>
          </a:xfrm>
        </p:spPr>
        <p:txBody>
          <a:bodyPr/>
          <a:lstStyle>
            <a:lvl1pPr marL="0" indent="0">
              <a:buNone/>
              <a:defRPr sz="504">
                <a:solidFill>
                  <a:schemeClr val="tx1">
                    <a:tint val="82000"/>
                  </a:schemeClr>
                </a:solidFill>
              </a:defRPr>
            </a:lvl1pPr>
            <a:lvl2pPr marL="96012" indent="0">
              <a:buNone/>
              <a:defRPr sz="420">
                <a:solidFill>
                  <a:schemeClr val="tx1">
                    <a:tint val="82000"/>
                  </a:schemeClr>
                </a:solidFill>
              </a:defRPr>
            </a:lvl2pPr>
            <a:lvl3pPr marL="192024" indent="0">
              <a:buNone/>
              <a:defRPr sz="378">
                <a:solidFill>
                  <a:schemeClr val="tx1">
                    <a:tint val="82000"/>
                  </a:schemeClr>
                </a:solidFill>
              </a:defRPr>
            </a:lvl3pPr>
            <a:lvl4pPr marL="288036" indent="0">
              <a:buNone/>
              <a:defRPr sz="336">
                <a:solidFill>
                  <a:schemeClr val="tx1">
                    <a:tint val="82000"/>
                  </a:schemeClr>
                </a:solidFill>
              </a:defRPr>
            </a:lvl4pPr>
            <a:lvl5pPr marL="384048" indent="0">
              <a:buNone/>
              <a:defRPr sz="336">
                <a:solidFill>
                  <a:schemeClr val="tx1">
                    <a:tint val="82000"/>
                  </a:schemeClr>
                </a:solidFill>
              </a:defRPr>
            </a:lvl5pPr>
            <a:lvl6pPr marL="480060" indent="0">
              <a:buNone/>
              <a:defRPr sz="336">
                <a:solidFill>
                  <a:schemeClr val="tx1">
                    <a:tint val="82000"/>
                  </a:schemeClr>
                </a:solidFill>
              </a:defRPr>
            </a:lvl6pPr>
            <a:lvl7pPr marL="576072" indent="0">
              <a:buNone/>
              <a:defRPr sz="336">
                <a:solidFill>
                  <a:schemeClr val="tx1">
                    <a:tint val="82000"/>
                  </a:schemeClr>
                </a:solidFill>
              </a:defRPr>
            </a:lvl7pPr>
            <a:lvl8pPr marL="672084" indent="0">
              <a:buNone/>
              <a:defRPr sz="336">
                <a:solidFill>
                  <a:schemeClr val="tx1">
                    <a:tint val="82000"/>
                  </a:schemeClr>
                </a:solidFill>
              </a:defRPr>
            </a:lvl8pPr>
            <a:lvl9pPr marL="768096" indent="0">
              <a:buNone/>
              <a:defRPr sz="33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5084-53C5-4482-9B32-7E86CBD20276}" type="datetimeFigureOut">
              <a:rPr lang="pt-BR" smtClean="0"/>
              <a:t>17/03/2025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9F3D8-B42A-40B0-A9E1-9027E129CD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995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81" y="383297"/>
            <a:ext cx="1223883" cy="91358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7861" y="383297"/>
            <a:ext cx="1223883" cy="91358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5084-53C5-4482-9B32-7E86CBD20276}" type="datetimeFigureOut">
              <a:rPr lang="pt-BR" smtClean="0"/>
              <a:t>17/03/2025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9F3D8-B42A-40B0-A9E1-9027E129CD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599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56" y="76659"/>
            <a:ext cx="2483763" cy="27830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56" y="352967"/>
            <a:ext cx="1218259" cy="172983"/>
          </a:xfrm>
        </p:spPr>
        <p:txBody>
          <a:bodyPr anchor="b"/>
          <a:lstStyle>
            <a:lvl1pPr marL="0" indent="0">
              <a:buNone/>
              <a:defRPr sz="504" b="1"/>
            </a:lvl1pPr>
            <a:lvl2pPr marL="96012" indent="0">
              <a:buNone/>
              <a:defRPr sz="420" b="1"/>
            </a:lvl2pPr>
            <a:lvl3pPr marL="192024" indent="0">
              <a:buNone/>
              <a:defRPr sz="378" b="1"/>
            </a:lvl3pPr>
            <a:lvl4pPr marL="288036" indent="0">
              <a:buNone/>
              <a:defRPr sz="336" b="1"/>
            </a:lvl4pPr>
            <a:lvl5pPr marL="384048" indent="0">
              <a:buNone/>
              <a:defRPr sz="336" b="1"/>
            </a:lvl5pPr>
            <a:lvl6pPr marL="480060" indent="0">
              <a:buNone/>
              <a:defRPr sz="336" b="1"/>
            </a:lvl6pPr>
            <a:lvl7pPr marL="576072" indent="0">
              <a:buNone/>
              <a:defRPr sz="336" b="1"/>
            </a:lvl7pPr>
            <a:lvl8pPr marL="672084" indent="0">
              <a:buNone/>
              <a:defRPr sz="336" b="1"/>
            </a:lvl8pPr>
            <a:lvl9pPr marL="768096" indent="0">
              <a:buNone/>
              <a:defRPr sz="33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56" y="525950"/>
            <a:ext cx="1218259" cy="77359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7861" y="352967"/>
            <a:ext cx="1224258" cy="172983"/>
          </a:xfrm>
        </p:spPr>
        <p:txBody>
          <a:bodyPr anchor="b"/>
          <a:lstStyle>
            <a:lvl1pPr marL="0" indent="0">
              <a:buNone/>
              <a:defRPr sz="504" b="1"/>
            </a:lvl1pPr>
            <a:lvl2pPr marL="96012" indent="0">
              <a:buNone/>
              <a:defRPr sz="420" b="1"/>
            </a:lvl2pPr>
            <a:lvl3pPr marL="192024" indent="0">
              <a:buNone/>
              <a:defRPr sz="378" b="1"/>
            </a:lvl3pPr>
            <a:lvl4pPr marL="288036" indent="0">
              <a:buNone/>
              <a:defRPr sz="336" b="1"/>
            </a:lvl4pPr>
            <a:lvl5pPr marL="384048" indent="0">
              <a:buNone/>
              <a:defRPr sz="336" b="1"/>
            </a:lvl5pPr>
            <a:lvl6pPr marL="480060" indent="0">
              <a:buNone/>
              <a:defRPr sz="336" b="1"/>
            </a:lvl6pPr>
            <a:lvl7pPr marL="576072" indent="0">
              <a:buNone/>
              <a:defRPr sz="336" b="1"/>
            </a:lvl7pPr>
            <a:lvl8pPr marL="672084" indent="0">
              <a:buNone/>
              <a:defRPr sz="336" b="1"/>
            </a:lvl8pPr>
            <a:lvl9pPr marL="768096" indent="0">
              <a:buNone/>
              <a:defRPr sz="33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7861" y="525950"/>
            <a:ext cx="1224258" cy="77359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5084-53C5-4482-9B32-7E86CBD20276}" type="datetimeFigureOut">
              <a:rPr lang="pt-BR" smtClean="0"/>
              <a:t>17/03/2025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9F3D8-B42A-40B0-A9E1-9027E129CD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607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5084-53C5-4482-9B32-7E86CBD20276}" type="datetimeFigureOut">
              <a:rPr lang="pt-BR" smtClean="0"/>
              <a:t>17/03/2025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9F3D8-B42A-40B0-A9E1-9027E129CD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7115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5084-53C5-4482-9B32-7E86CBD20276}" type="datetimeFigureOut">
              <a:rPr lang="pt-BR" smtClean="0"/>
              <a:t>17/03/2025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9F3D8-B42A-40B0-A9E1-9027E129CD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9027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56" y="95991"/>
            <a:ext cx="928786" cy="335968"/>
          </a:xfrm>
        </p:spPr>
        <p:txBody>
          <a:bodyPr anchor="b"/>
          <a:lstStyle>
            <a:lvl1pPr>
              <a:defRPr sz="67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258" y="207314"/>
            <a:ext cx="1457861" cy="1023236"/>
          </a:xfrm>
        </p:spPr>
        <p:txBody>
          <a:bodyPr/>
          <a:lstStyle>
            <a:lvl1pPr>
              <a:defRPr sz="672"/>
            </a:lvl1pPr>
            <a:lvl2pPr>
              <a:defRPr sz="588"/>
            </a:lvl2pPr>
            <a:lvl3pPr>
              <a:defRPr sz="504"/>
            </a:lvl3pPr>
            <a:lvl4pPr>
              <a:defRPr sz="420"/>
            </a:lvl4pPr>
            <a:lvl5pPr>
              <a:defRPr sz="420"/>
            </a:lvl5pPr>
            <a:lvl6pPr>
              <a:defRPr sz="420"/>
            </a:lvl6pPr>
            <a:lvl7pPr>
              <a:defRPr sz="420"/>
            </a:lvl7pPr>
            <a:lvl8pPr>
              <a:defRPr sz="420"/>
            </a:lvl8pPr>
            <a:lvl9pPr>
              <a:defRPr sz="42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56" y="431959"/>
            <a:ext cx="928786" cy="800257"/>
          </a:xfrm>
        </p:spPr>
        <p:txBody>
          <a:bodyPr/>
          <a:lstStyle>
            <a:lvl1pPr marL="0" indent="0">
              <a:buNone/>
              <a:defRPr sz="336"/>
            </a:lvl1pPr>
            <a:lvl2pPr marL="96012" indent="0">
              <a:buNone/>
              <a:defRPr sz="294"/>
            </a:lvl2pPr>
            <a:lvl3pPr marL="192024" indent="0">
              <a:buNone/>
              <a:defRPr sz="252"/>
            </a:lvl3pPr>
            <a:lvl4pPr marL="288036" indent="0">
              <a:buNone/>
              <a:defRPr sz="210"/>
            </a:lvl4pPr>
            <a:lvl5pPr marL="384048" indent="0">
              <a:buNone/>
              <a:defRPr sz="210"/>
            </a:lvl5pPr>
            <a:lvl6pPr marL="480060" indent="0">
              <a:buNone/>
              <a:defRPr sz="210"/>
            </a:lvl6pPr>
            <a:lvl7pPr marL="576072" indent="0">
              <a:buNone/>
              <a:defRPr sz="210"/>
            </a:lvl7pPr>
            <a:lvl8pPr marL="672084" indent="0">
              <a:buNone/>
              <a:defRPr sz="210"/>
            </a:lvl8pPr>
            <a:lvl9pPr marL="768096" indent="0">
              <a:buNone/>
              <a:defRPr sz="21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5084-53C5-4482-9B32-7E86CBD20276}" type="datetimeFigureOut">
              <a:rPr lang="pt-BR" smtClean="0"/>
              <a:t>17/03/2025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9F3D8-B42A-40B0-A9E1-9027E129CD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785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56" y="95991"/>
            <a:ext cx="928786" cy="335968"/>
          </a:xfrm>
        </p:spPr>
        <p:txBody>
          <a:bodyPr anchor="b"/>
          <a:lstStyle>
            <a:lvl1pPr>
              <a:defRPr sz="67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258" y="207314"/>
            <a:ext cx="1457861" cy="1023236"/>
          </a:xfrm>
        </p:spPr>
        <p:txBody>
          <a:bodyPr anchor="t"/>
          <a:lstStyle>
            <a:lvl1pPr marL="0" indent="0">
              <a:buNone/>
              <a:defRPr sz="672"/>
            </a:lvl1pPr>
            <a:lvl2pPr marL="96012" indent="0">
              <a:buNone/>
              <a:defRPr sz="588"/>
            </a:lvl2pPr>
            <a:lvl3pPr marL="192024" indent="0">
              <a:buNone/>
              <a:defRPr sz="504"/>
            </a:lvl3pPr>
            <a:lvl4pPr marL="288036" indent="0">
              <a:buNone/>
              <a:defRPr sz="420"/>
            </a:lvl4pPr>
            <a:lvl5pPr marL="384048" indent="0">
              <a:buNone/>
              <a:defRPr sz="420"/>
            </a:lvl5pPr>
            <a:lvl6pPr marL="480060" indent="0">
              <a:buNone/>
              <a:defRPr sz="420"/>
            </a:lvl6pPr>
            <a:lvl7pPr marL="576072" indent="0">
              <a:buNone/>
              <a:defRPr sz="420"/>
            </a:lvl7pPr>
            <a:lvl8pPr marL="672084" indent="0">
              <a:buNone/>
              <a:defRPr sz="420"/>
            </a:lvl8pPr>
            <a:lvl9pPr marL="768096" indent="0">
              <a:buNone/>
              <a:defRPr sz="42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56" y="431959"/>
            <a:ext cx="928786" cy="800257"/>
          </a:xfrm>
        </p:spPr>
        <p:txBody>
          <a:bodyPr/>
          <a:lstStyle>
            <a:lvl1pPr marL="0" indent="0">
              <a:buNone/>
              <a:defRPr sz="336"/>
            </a:lvl1pPr>
            <a:lvl2pPr marL="96012" indent="0">
              <a:buNone/>
              <a:defRPr sz="294"/>
            </a:lvl2pPr>
            <a:lvl3pPr marL="192024" indent="0">
              <a:buNone/>
              <a:defRPr sz="252"/>
            </a:lvl3pPr>
            <a:lvl4pPr marL="288036" indent="0">
              <a:buNone/>
              <a:defRPr sz="210"/>
            </a:lvl4pPr>
            <a:lvl5pPr marL="384048" indent="0">
              <a:buNone/>
              <a:defRPr sz="210"/>
            </a:lvl5pPr>
            <a:lvl6pPr marL="480060" indent="0">
              <a:buNone/>
              <a:defRPr sz="210"/>
            </a:lvl6pPr>
            <a:lvl7pPr marL="576072" indent="0">
              <a:buNone/>
              <a:defRPr sz="210"/>
            </a:lvl7pPr>
            <a:lvl8pPr marL="672084" indent="0">
              <a:buNone/>
              <a:defRPr sz="210"/>
            </a:lvl8pPr>
            <a:lvl9pPr marL="768096" indent="0">
              <a:buNone/>
              <a:defRPr sz="21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5084-53C5-4482-9B32-7E86CBD20276}" type="datetimeFigureOut">
              <a:rPr lang="pt-BR" smtClean="0"/>
              <a:t>17/03/2025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9F3D8-B42A-40B0-A9E1-9027E129CD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7698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981" y="76659"/>
            <a:ext cx="2483763" cy="278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981" y="383297"/>
            <a:ext cx="2483763" cy="913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7981" y="1334540"/>
            <a:ext cx="647938" cy="7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3A5084-53C5-4482-9B32-7E86CBD20276}" type="datetimeFigureOut">
              <a:rPr lang="pt-BR" smtClean="0"/>
              <a:t>17/03/2025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3909" y="1334540"/>
            <a:ext cx="971907" cy="7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3806" y="1334540"/>
            <a:ext cx="647938" cy="7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B9F3D8-B42A-40B0-A9E1-9027E129CD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7072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92024" rtl="0" eaLnBrk="1" latinLnBrk="0" hangingPunct="1">
        <a:lnSpc>
          <a:spcPct val="90000"/>
        </a:lnSpc>
        <a:spcBef>
          <a:spcPct val="0"/>
        </a:spcBef>
        <a:buNone/>
        <a:defRPr sz="9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" indent="-48006" algn="l" defTabSz="192024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588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504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420" kern="1200">
          <a:solidFill>
            <a:schemeClr val="tx1"/>
          </a:solidFill>
          <a:latin typeface="+mn-lt"/>
          <a:ea typeface="+mn-ea"/>
          <a:cs typeface="+mn-cs"/>
        </a:defRPr>
      </a:lvl3pPr>
      <a:lvl4pPr marL="33604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432054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528066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62407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81610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1pPr>
      <a:lvl2pPr marL="9601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2pPr>
      <a:lvl3pPr marL="19202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384048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48006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57607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67208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76809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5FC272BC-A27B-4EB0-A8FA-C6971623AA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1" y="421"/>
            <a:ext cx="2878043" cy="1439021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59" y="0"/>
            <a:ext cx="2879006" cy="1439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8" name="Imagem 17" descr="Diagrama&#10;&#10;Descrição gerada automaticamente com confiança média">
            <a:extLst>
              <a:ext uri="{FF2B5EF4-FFF2-40B4-BE49-F238E27FC236}">
                <a16:creationId xmlns:a16="http://schemas.microsoft.com/office/drawing/2014/main" id="{08E55017-4505-277E-C538-C0647C6B43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728" y="444493"/>
            <a:ext cx="528005" cy="526811"/>
          </a:xfrm>
          <a:prstGeom prst="rect">
            <a:avLst/>
          </a:prstGeom>
        </p:spPr>
      </p:pic>
      <p:sp>
        <p:nvSpPr>
          <p:cNvPr id="19" name="Retângulo 18">
            <a:extLst>
              <a:ext uri="{FF2B5EF4-FFF2-40B4-BE49-F238E27FC236}">
                <a16:creationId xmlns:a16="http://schemas.microsoft.com/office/drawing/2014/main" id="{DA4AC356-DC3F-07E7-EF85-04E42776A54A}"/>
              </a:ext>
            </a:extLst>
          </p:cNvPr>
          <p:cNvSpPr/>
          <p:nvPr/>
        </p:nvSpPr>
        <p:spPr>
          <a:xfrm>
            <a:off x="2138895" y="1148385"/>
            <a:ext cx="555670" cy="11439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368BBC59-4578-8813-A915-338BA3ACDEC6}"/>
              </a:ext>
            </a:extLst>
          </p:cNvPr>
          <p:cNvSpPr txBox="1"/>
          <p:nvPr/>
        </p:nvSpPr>
        <p:spPr>
          <a:xfrm>
            <a:off x="2142648" y="1128639"/>
            <a:ext cx="548164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ESTANDE C191</a:t>
            </a:r>
          </a:p>
        </p:txBody>
      </p:sp>
      <p:pic>
        <p:nvPicPr>
          <p:cNvPr id="3" name="Imagem 2" descr="Forma&#10;&#10;O conteúdo gerado por IA pode estar incorreto.">
            <a:extLst>
              <a:ext uri="{FF2B5EF4-FFF2-40B4-BE49-F238E27FC236}">
                <a16:creationId xmlns:a16="http://schemas.microsoft.com/office/drawing/2014/main" id="{293A2F9A-E626-078A-D39D-182C05B4A7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064" y="866051"/>
            <a:ext cx="418065" cy="416475"/>
          </a:xfrm>
          <a:prstGeom prst="rect">
            <a:avLst/>
          </a:prstGeom>
        </p:spPr>
      </p:pic>
      <p:pic>
        <p:nvPicPr>
          <p:cNvPr id="5" name="Imagem 4" descr="Uma imagem contendo Logotipo&#10;&#10;O conteúdo gerado por IA pode estar incorreto.">
            <a:extLst>
              <a:ext uri="{FF2B5EF4-FFF2-40B4-BE49-F238E27FC236}">
                <a16:creationId xmlns:a16="http://schemas.microsoft.com/office/drawing/2014/main" id="{7732021F-0BDB-4767-D662-948695EBEA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4" y="36767"/>
            <a:ext cx="1322559" cy="1366327"/>
          </a:xfrm>
          <a:prstGeom prst="rect">
            <a:avLst/>
          </a:prstGeom>
        </p:spPr>
      </p:pic>
      <p:pic>
        <p:nvPicPr>
          <p:cNvPr id="7" name="Imagem 6" descr="Logotipo&#10;&#10;O conteúdo gerado por IA pode estar incorreto.">
            <a:extLst>
              <a:ext uri="{FF2B5EF4-FFF2-40B4-BE49-F238E27FC236}">
                <a16:creationId xmlns:a16="http://schemas.microsoft.com/office/drawing/2014/main" id="{AF40E8EA-622A-9C0A-0F98-7306688AE6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542" y="181254"/>
            <a:ext cx="649226" cy="487681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ADEF06C0-5430-BFEE-1F1D-326F255C735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239" y="1050902"/>
            <a:ext cx="686983" cy="5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0935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2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Roboto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LUCIA DE SOUZA</dc:creator>
  <cp:lastModifiedBy>yuri sobreira</cp:lastModifiedBy>
  <cp:revision>3</cp:revision>
  <dcterms:created xsi:type="dcterms:W3CDTF">2024-03-15T19:32:44Z</dcterms:created>
  <dcterms:modified xsi:type="dcterms:W3CDTF">2025-03-17T18:38:16Z</dcterms:modified>
</cp:coreProperties>
</file>