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79725" cy="14398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4" autoAdjust="0"/>
    <p:restoredTop sz="94660"/>
  </p:normalViewPr>
  <p:slideViewPr>
    <p:cSldViewPr snapToGrid="0">
      <p:cViewPr varScale="1">
        <p:scale>
          <a:sx n="298" d="100"/>
          <a:sy n="298" d="100"/>
        </p:scale>
        <p:origin x="89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66" y="235644"/>
            <a:ext cx="2159794" cy="501286"/>
          </a:xfrm>
        </p:spPr>
        <p:txBody>
          <a:bodyPr anchor="b"/>
          <a:lstStyle>
            <a:lvl1pPr algn="ctr">
              <a:defRPr sz="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966" y="756262"/>
            <a:ext cx="2159794" cy="347633"/>
          </a:xfrm>
        </p:spPr>
        <p:txBody>
          <a:bodyPr/>
          <a:lstStyle>
            <a:lvl1pPr marL="0" indent="0" algn="ctr">
              <a:buNone/>
              <a:defRPr sz="504"/>
            </a:lvl1pPr>
            <a:lvl2pPr marL="96012" indent="0" algn="ctr">
              <a:buNone/>
              <a:defRPr sz="420"/>
            </a:lvl2pPr>
            <a:lvl3pPr marL="192024" indent="0" algn="ctr">
              <a:buNone/>
              <a:defRPr sz="378"/>
            </a:lvl3pPr>
            <a:lvl4pPr marL="288036" indent="0" algn="ctr">
              <a:buNone/>
              <a:defRPr sz="336"/>
            </a:lvl4pPr>
            <a:lvl5pPr marL="384048" indent="0" algn="ctr">
              <a:buNone/>
              <a:defRPr sz="336"/>
            </a:lvl5pPr>
            <a:lvl6pPr marL="480060" indent="0" algn="ctr">
              <a:buNone/>
              <a:defRPr sz="336"/>
            </a:lvl6pPr>
            <a:lvl7pPr marL="576072" indent="0" algn="ctr">
              <a:buNone/>
              <a:defRPr sz="336"/>
            </a:lvl7pPr>
            <a:lvl8pPr marL="672084" indent="0" algn="ctr">
              <a:buNone/>
              <a:defRPr sz="336"/>
            </a:lvl8pPr>
            <a:lvl9pPr marL="768096" indent="0" algn="ctr">
              <a:buNone/>
              <a:defRPr sz="33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4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0803" y="76660"/>
            <a:ext cx="620941" cy="12202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81" y="76660"/>
            <a:ext cx="1826826" cy="12202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41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93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81" y="358966"/>
            <a:ext cx="2483763" cy="598943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481" y="963575"/>
            <a:ext cx="2483763" cy="314970"/>
          </a:xfrm>
        </p:spPr>
        <p:txBody>
          <a:bodyPr/>
          <a:lstStyle>
            <a:lvl1pPr marL="0" indent="0">
              <a:buNone/>
              <a:defRPr sz="504">
                <a:solidFill>
                  <a:schemeClr val="tx1">
                    <a:tint val="82000"/>
                  </a:schemeClr>
                </a:solidFill>
              </a:defRPr>
            </a:lvl1pPr>
            <a:lvl2pPr marL="96012" indent="0">
              <a:buNone/>
              <a:defRPr sz="420">
                <a:solidFill>
                  <a:schemeClr val="tx1">
                    <a:tint val="82000"/>
                  </a:schemeClr>
                </a:solidFill>
              </a:defRPr>
            </a:lvl2pPr>
            <a:lvl3pPr marL="192024" indent="0">
              <a:buNone/>
              <a:defRPr sz="378">
                <a:solidFill>
                  <a:schemeClr val="tx1">
                    <a:tint val="82000"/>
                  </a:schemeClr>
                </a:solidFill>
              </a:defRPr>
            </a:lvl3pPr>
            <a:lvl4pPr marL="288036" indent="0">
              <a:buNone/>
              <a:defRPr sz="336">
                <a:solidFill>
                  <a:schemeClr val="tx1">
                    <a:tint val="82000"/>
                  </a:schemeClr>
                </a:solidFill>
              </a:defRPr>
            </a:lvl4pPr>
            <a:lvl5pPr marL="384048" indent="0">
              <a:buNone/>
              <a:defRPr sz="336">
                <a:solidFill>
                  <a:schemeClr val="tx1">
                    <a:tint val="82000"/>
                  </a:schemeClr>
                </a:solidFill>
              </a:defRPr>
            </a:lvl5pPr>
            <a:lvl6pPr marL="480060" indent="0">
              <a:buNone/>
              <a:defRPr sz="336">
                <a:solidFill>
                  <a:schemeClr val="tx1">
                    <a:tint val="82000"/>
                  </a:schemeClr>
                </a:solidFill>
              </a:defRPr>
            </a:lvl6pPr>
            <a:lvl7pPr marL="576072" indent="0">
              <a:buNone/>
              <a:defRPr sz="336">
                <a:solidFill>
                  <a:schemeClr val="tx1">
                    <a:tint val="82000"/>
                  </a:schemeClr>
                </a:solidFill>
              </a:defRPr>
            </a:lvl7pPr>
            <a:lvl8pPr marL="672084" indent="0">
              <a:buNone/>
              <a:defRPr sz="336">
                <a:solidFill>
                  <a:schemeClr val="tx1">
                    <a:tint val="82000"/>
                  </a:schemeClr>
                </a:solidFill>
              </a:defRPr>
            </a:lvl8pPr>
            <a:lvl9pPr marL="768096" indent="0">
              <a:buNone/>
              <a:defRPr sz="33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95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81" y="383297"/>
            <a:ext cx="1223883" cy="91358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861" y="383297"/>
            <a:ext cx="1223883" cy="91358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59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76659"/>
            <a:ext cx="2483763" cy="27830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56" y="352967"/>
            <a:ext cx="1218259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56" y="525950"/>
            <a:ext cx="1218259" cy="77359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7861" y="352967"/>
            <a:ext cx="1224258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7861" y="525950"/>
            <a:ext cx="1224258" cy="77359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07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11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02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95991"/>
            <a:ext cx="928786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258" y="207314"/>
            <a:ext cx="1457861" cy="1023236"/>
          </a:xfrm>
        </p:spPr>
        <p:txBody>
          <a:bodyPr/>
          <a:lstStyle>
            <a:lvl1pPr>
              <a:defRPr sz="672"/>
            </a:lvl1pPr>
            <a:lvl2pPr>
              <a:defRPr sz="588"/>
            </a:lvl2pPr>
            <a:lvl3pPr>
              <a:defRPr sz="504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" y="431959"/>
            <a:ext cx="928786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8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95991"/>
            <a:ext cx="928786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258" y="207314"/>
            <a:ext cx="1457861" cy="1023236"/>
          </a:xfrm>
        </p:spPr>
        <p:txBody>
          <a:bodyPr anchor="t"/>
          <a:lstStyle>
            <a:lvl1pPr marL="0" indent="0">
              <a:buNone/>
              <a:defRPr sz="672"/>
            </a:lvl1pPr>
            <a:lvl2pPr marL="96012" indent="0">
              <a:buNone/>
              <a:defRPr sz="588"/>
            </a:lvl2pPr>
            <a:lvl3pPr marL="192024" indent="0">
              <a:buNone/>
              <a:defRPr sz="504"/>
            </a:lvl3pPr>
            <a:lvl4pPr marL="288036" indent="0">
              <a:buNone/>
              <a:defRPr sz="420"/>
            </a:lvl4pPr>
            <a:lvl5pPr marL="384048" indent="0">
              <a:buNone/>
              <a:defRPr sz="420"/>
            </a:lvl5pPr>
            <a:lvl6pPr marL="480060" indent="0">
              <a:buNone/>
              <a:defRPr sz="420"/>
            </a:lvl6pPr>
            <a:lvl7pPr marL="576072" indent="0">
              <a:buNone/>
              <a:defRPr sz="420"/>
            </a:lvl7pPr>
            <a:lvl8pPr marL="672084" indent="0">
              <a:buNone/>
              <a:defRPr sz="420"/>
            </a:lvl8pPr>
            <a:lvl9pPr marL="768096" indent="0">
              <a:buNone/>
              <a:defRPr sz="42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" y="431959"/>
            <a:ext cx="928786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69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81" y="76659"/>
            <a:ext cx="2483763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81" y="383297"/>
            <a:ext cx="2483763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981" y="1334540"/>
            <a:ext cx="647938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3A5084-53C5-4482-9B32-7E86CBD20276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3909" y="1334540"/>
            <a:ext cx="971907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3806" y="1334540"/>
            <a:ext cx="647938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B9F3D8-B42A-40B0-A9E1-9027E129C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07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5FC272BC-A27B-4EB0-A8FA-C6971623A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1" y="421"/>
            <a:ext cx="2878043" cy="143902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59" y="0"/>
            <a:ext cx="2879006" cy="1439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8" name="Imagem 17" descr="Diagrama&#10;&#10;Descrição gerada automaticamente com confiança média">
            <a:extLst>
              <a:ext uri="{FF2B5EF4-FFF2-40B4-BE49-F238E27FC236}">
                <a16:creationId xmlns:a16="http://schemas.microsoft.com/office/drawing/2014/main" id="{08E55017-4505-277E-C538-C0647C6B43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728" y="444493"/>
            <a:ext cx="528005" cy="526811"/>
          </a:xfrm>
          <a:prstGeom prst="rect">
            <a:avLst/>
          </a:prstGeom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DA4AC356-DC3F-07E7-EF85-04E42776A54A}"/>
              </a:ext>
            </a:extLst>
          </p:cNvPr>
          <p:cNvSpPr/>
          <p:nvPr/>
        </p:nvSpPr>
        <p:spPr>
          <a:xfrm>
            <a:off x="2138895" y="1148385"/>
            <a:ext cx="555670" cy="1143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68BBC59-4578-8813-A915-338BA3ACDEC6}"/>
              </a:ext>
            </a:extLst>
          </p:cNvPr>
          <p:cNvSpPr txBox="1"/>
          <p:nvPr/>
        </p:nvSpPr>
        <p:spPr>
          <a:xfrm>
            <a:off x="2142648" y="1128639"/>
            <a:ext cx="54816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ESTANDE C191</a:t>
            </a:r>
          </a:p>
        </p:txBody>
      </p:sp>
      <p:pic>
        <p:nvPicPr>
          <p:cNvPr id="3" name="Imagem 2" descr="Forma&#10;&#10;O conteúdo gerado por IA pode estar incorreto.">
            <a:extLst>
              <a:ext uri="{FF2B5EF4-FFF2-40B4-BE49-F238E27FC236}">
                <a16:creationId xmlns:a16="http://schemas.microsoft.com/office/drawing/2014/main" id="{293A2F9A-E626-078A-D39D-182C05B4A7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064" y="866051"/>
            <a:ext cx="418065" cy="416475"/>
          </a:xfrm>
          <a:prstGeom prst="rect">
            <a:avLst/>
          </a:prstGeom>
        </p:spPr>
      </p:pic>
      <p:pic>
        <p:nvPicPr>
          <p:cNvPr id="5" name="Imagem 4" descr="Uma imagem contendo Logotipo&#10;&#10;O conteúdo gerado por IA pode estar incorreto.">
            <a:extLst>
              <a:ext uri="{FF2B5EF4-FFF2-40B4-BE49-F238E27FC236}">
                <a16:creationId xmlns:a16="http://schemas.microsoft.com/office/drawing/2014/main" id="{7732021F-0BDB-4767-D662-948695EBEA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4" y="36767"/>
            <a:ext cx="1322559" cy="1366327"/>
          </a:xfrm>
          <a:prstGeom prst="rect">
            <a:avLst/>
          </a:prstGeom>
        </p:spPr>
      </p:pic>
      <p:pic>
        <p:nvPicPr>
          <p:cNvPr id="7" name="Imagem 6" descr="Logotipo&#10;&#10;O conteúdo gerado por IA pode estar incorreto.">
            <a:extLst>
              <a:ext uri="{FF2B5EF4-FFF2-40B4-BE49-F238E27FC236}">
                <a16:creationId xmlns:a16="http://schemas.microsoft.com/office/drawing/2014/main" id="{AF40E8EA-622A-9C0A-0F98-7306688AE6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542" y="181254"/>
            <a:ext cx="649226" cy="48768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ADEF06C0-5430-BFEE-1F1D-326F255C73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39" y="1050902"/>
            <a:ext cx="686983" cy="5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935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LUCIA DE SOUZA</dc:creator>
  <cp:lastModifiedBy>yuri sobreira</cp:lastModifiedBy>
  <cp:revision>3</cp:revision>
  <dcterms:created xsi:type="dcterms:W3CDTF">2024-03-15T19:32:44Z</dcterms:created>
  <dcterms:modified xsi:type="dcterms:W3CDTF">2025-03-17T18:38:16Z</dcterms:modified>
</cp:coreProperties>
</file>