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41" y="1178222"/>
            <a:ext cx="16199644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3781306"/>
            <a:ext cx="16199644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0" y="383297"/>
            <a:ext cx="4657398" cy="610108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7" y="383297"/>
            <a:ext cx="13702199" cy="610108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5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81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8" y="1794830"/>
            <a:ext cx="18629590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8" y="4817875"/>
            <a:ext cx="18629590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3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916484"/>
            <a:ext cx="917979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916484"/>
            <a:ext cx="917979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77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83297"/>
            <a:ext cx="18629590" cy="13915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1" y="1764832"/>
            <a:ext cx="9137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1" y="2629749"/>
            <a:ext cx="9137611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0" y="1764832"/>
            <a:ext cx="9182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0" y="2629749"/>
            <a:ext cx="9182611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40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2" y="479954"/>
            <a:ext cx="696640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1036569"/>
            <a:ext cx="1093476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2" y="2159794"/>
            <a:ext cx="696640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4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2" y="479954"/>
            <a:ext cx="696640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1036569"/>
            <a:ext cx="1093476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2" y="2159794"/>
            <a:ext cx="696640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383297"/>
            <a:ext cx="186295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916484"/>
            <a:ext cx="186295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6672697"/>
            <a:ext cx="485989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3E05C-2936-44D0-9F02-1075E0DF4FA9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6672697"/>
            <a:ext cx="728984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6672697"/>
            <a:ext cx="485989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0135AB-07CC-F8B7-2222-DC93859E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" y="0"/>
            <a:ext cx="21594891" cy="71993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C5F81B-1B8F-4C46-8ED3-EDCB42F4CB5B}"/>
              </a:ext>
            </a:extLst>
          </p:cNvPr>
          <p:cNvSpPr/>
          <p:nvPr/>
        </p:nvSpPr>
        <p:spPr>
          <a:xfrm>
            <a:off x="16081086" y="5446254"/>
            <a:ext cx="4729386" cy="973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948CBC-6955-72FA-479F-19AE9C41CF97}"/>
              </a:ext>
            </a:extLst>
          </p:cNvPr>
          <p:cNvSpPr txBox="1"/>
          <p:nvPr/>
        </p:nvSpPr>
        <p:spPr>
          <a:xfrm>
            <a:off x="16839212" y="5640690"/>
            <a:ext cx="321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ESTANDE C191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4D40F2-27DA-4C4E-FA79-97BC0A90C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4570" y="1483795"/>
            <a:ext cx="2578613" cy="2575565"/>
          </a:xfrm>
          <a:prstGeom prst="rect">
            <a:avLst/>
          </a:prstGeom>
        </p:spPr>
      </p:pic>
      <p:pic>
        <p:nvPicPr>
          <p:cNvPr id="9" name="Imagem 8" descr="Forma&#10;&#10;O conteúdo gerado por IA pode estar incorreto.">
            <a:extLst>
              <a:ext uri="{FF2B5EF4-FFF2-40B4-BE49-F238E27FC236}">
                <a16:creationId xmlns:a16="http://schemas.microsoft.com/office/drawing/2014/main" id="{400941F5-5D7B-FB36-255E-9EFC2EB95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11" y="4676443"/>
            <a:ext cx="3846584" cy="1743460"/>
          </a:xfrm>
          <a:prstGeom prst="rect">
            <a:avLst/>
          </a:prstGeom>
        </p:spPr>
      </p:pic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B0453638-503E-0542-74EE-B3CED0CFA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04" y="926010"/>
            <a:ext cx="4191009" cy="3133350"/>
          </a:xfrm>
          <a:prstGeom prst="rect">
            <a:avLst/>
          </a:prstGeom>
        </p:spPr>
      </p:pic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01D12B8B-0148-3500-9087-0F0E77D8A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706" y="5641112"/>
            <a:ext cx="1795276" cy="83210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1407762-B567-FDBC-ECE7-6D0453747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837" y="5047284"/>
            <a:ext cx="4309881" cy="201168"/>
          </a:xfrm>
          <a:prstGeom prst="rect">
            <a:avLst/>
          </a:prstGeom>
        </p:spPr>
      </p:pic>
      <p:pic>
        <p:nvPicPr>
          <p:cNvPr id="17" name="Imagem 16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D9843AC7-3011-E7E1-1693-3E32EFD3A2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2" y="178269"/>
            <a:ext cx="6623317" cy="68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9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LUCIA DE SOUZA</dc:creator>
  <cp:lastModifiedBy>yuri sobreira</cp:lastModifiedBy>
  <cp:revision>6</cp:revision>
  <dcterms:created xsi:type="dcterms:W3CDTF">2024-03-15T19:27:09Z</dcterms:created>
  <dcterms:modified xsi:type="dcterms:W3CDTF">2025-04-29T14:44:54Z</dcterms:modified>
</cp:coreProperties>
</file>