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401888" cy="4387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9" autoAdjust="0"/>
    <p:restoredTop sz="94660"/>
  </p:normalViewPr>
  <p:slideViewPr>
    <p:cSldViewPr snapToGrid="0">
      <p:cViewPr varScale="1">
        <p:scale>
          <a:sx n="98" d="100"/>
          <a:sy n="98" d="100"/>
        </p:scale>
        <p:origin x="25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142" y="718104"/>
            <a:ext cx="2041605" cy="1527622"/>
          </a:xfrm>
        </p:spPr>
        <p:txBody>
          <a:bodyPr anchor="b"/>
          <a:lstStyle>
            <a:lvl1pPr algn="ctr">
              <a:defRPr sz="157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236" y="2304637"/>
            <a:ext cx="1801416" cy="1059381"/>
          </a:xfrm>
        </p:spPr>
        <p:txBody>
          <a:bodyPr/>
          <a:lstStyle>
            <a:lvl1pPr marL="0" indent="0" algn="ctr">
              <a:buNone/>
              <a:defRPr sz="630"/>
            </a:lvl1pPr>
            <a:lvl2pPr marL="120106" indent="0" algn="ctr">
              <a:buNone/>
              <a:defRPr sz="525"/>
            </a:lvl2pPr>
            <a:lvl3pPr marL="240213" indent="0" algn="ctr">
              <a:buNone/>
              <a:defRPr sz="473"/>
            </a:lvl3pPr>
            <a:lvl4pPr marL="360319" indent="0" algn="ctr">
              <a:buNone/>
              <a:defRPr sz="420"/>
            </a:lvl4pPr>
            <a:lvl5pPr marL="480426" indent="0" algn="ctr">
              <a:buNone/>
              <a:defRPr sz="420"/>
            </a:lvl5pPr>
            <a:lvl6pPr marL="600532" indent="0" algn="ctr">
              <a:buNone/>
              <a:defRPr sz="420"/>
            </a:lvl6pPr>
            <a:lvl7pPr marL="720639" indent="0" algn="ctr">
              <a:buNone/>
              <a:defRPr sz="420"/>
            </a:lvl7pPr>
            <a:lvl8pPr marL="840745" indent="0" algn="ctr">
              <a:buNone/>
              <a:defRPr sz="420"/>
            </a:lvl8pPr>
            <a:lvl9pPr marL="960852" indent="0" algn="ctr">
              <a:buNone/>
              <a:defRPr sz="42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CD6C-2DD1-419C-B8E8-9C542DBBE012}" type="datetimeFigureOut">
              <a:rPr lang="pt-BR" smtClean="0"/>
              <a:t>23/03/2025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F59D-DBB2-40E7-AEE6-003AE513A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03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CD6C-2DD1-419C-B8E8-9C542DBBE012}" type="datetimeFigureOut">
              <a:rPr lang="pt-BR" smtClean="0"/>
              <a:t>23/03/2025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F59D-DBB2-40E7-AEE6-003AE513A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2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18851" y="233612"/>
            <a:ext cx="517907" cy="37185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30" y="233612"/>
            <a:ext cx="1523698" cy="37185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CD6C-2DD1-419C-B8E8-9C542DBBE012}" type="datetimeFigureOut">
              <a:rPr lang="pt-BR" smtClean="0"/>
              <a:t>23/03/2025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F59D-DBB2-40E7-AEE6-003AE513A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21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CD6C-2DD1-419C-B8E8-9C542DBBE012}" type="datetimeFigureOut">
              <a:rPr lang="pt-BR" smtClean="0"/>
              <a:t>23/03/2025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F59D-DBB2-40E7-AEE6-003AE513A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97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79" y="1093917"/>
            <a:ext cx="2071628" cy="1825223"/>
          </a:xfrm>
        </p:spPr>
        <p:txBody>
          <a:bodyPr anchor="b"/>
          <a:lstStyle>
            <a:lvl1pPr>
              <a:defRPr sz="157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879" y="2936407"/>
            <a:ext cx="2071628" cy="959842"/>
          </a:xfrm>
        </p:spPr>
        <p:txBody>
          <a:bodyPr/>
          <a:lstStyle>
            <a:lvl1pPr marL="0" indent="0">
              <a:buNone/>
              <a:defRPr sz="630">
                <a:solidFill>
                  <a:schemeClr val="tx1">
                    <a:tint val="82000"/>
                  </a:schemeClr>
                </a:solidFill>
              </a:defRPr>
            </a:lvl1pPr>
            <a:lvl2pPr marL="120106" indent="0">
              <a:buNone/>
              <a:defRPr sz="525">
                <a:solidFill>
                  <a:schemeClr val="tx1">
                    <a:tint val="82000"/>
                  </a:schemeClr>
                </a:solidFill>
              </a:defRPr>
            </a:lvl2pPr>
            <a:lvl3pPr marL="240213" indent="0">
              <a:buNone/>
              <a:defRPr sz="473">
                <a:solidFill>
                  <a:schemeClr val="tx1">
                    <a:tint val="82000"/>
                  </a:schemeClr>
                </a:solidFill>
              </a:defRPr>
            </a:lvl3pPr>
            <a:lvl4pPr marL="360319" indent="0">
              <a:buNone/>
              <a:defRPr sz="420">
                <a:solidFill>
                  <a:schemeClr val="tx1">
                    <a:tint val="82000"/>
                  </a:schemeClr>
                </a:solidFill>
              </a:defRPr>
            </a:lvl4pPr>
            <a:lvl5pPr marL="480426" indent="0">
              <a:buNone/>
              <a:defRPr sz="420">
                <a:solidFill>
                  <a:schemeClr val="tx1">
                    <a:tint val="82000"/>
                  </a:schemeClr>
                </a:solidFill>
              </a:defRPr>
            </a:lvl5pPr>
            <a:lvl6pPr marL="600532" indent="0">
              <a:buNone/>
              <a:defRPr sz="420">
                <a:solidFill>
                  <a:schemeClr val="tx1">
                    <a:tint val="82000"/>
                  </a:schemeClr>
                </a:solidFill>
              </a:defRPr>
            </a:lvl6pPr>
            <a:lvl7pPr marL="720639" indent="0">
              <a:buNone/>
              <a:defRPr sz="420">
                <a:solidFill>
                  <a:schemeClr val="tx1">
                    <a:tint val="82000"/>
                  </a:schemeClr>
                </a:solidFill>
              </a:defRPr>
            </a:lvl7pPr>
            <a:lvl8pPr marL="840745" indent="0">
              <a:buNone/>
              <a:defRPr sz="420">
                <a:solidFill>
                  <a:schemeClr val="tx1">
                    <a:tint val="82000"/>
                  </a:schemeClr>
                </a:solidFill>
              </a:defRPr>
            </a:lvl8pPr>
            <a:lvl9pPr marL="960852" indent="0">
              <a:buNone/>
              <a:defRPr sz="4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CD6C-2DD1-419C-B8E8-9C542DBBE012}" type="datetimeFigureOut">
              <a:rPr lang="pt-BR" smtClean="0"/>
              <a:t>23/03/2025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F59D-DBB2-40E7-AEE6-003AE513A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130" y="1168062"/>
            <a:ext cx="1020802" cy="27840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5956" y="1168062"/>
            <a:ext cx="1020802" cy="27840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CD6C-2DD1-419C-B8E8-9C542DBBE012}" type="datetimeFigureOut">
              <a:rPr lang="pt-BR" smtClean="0"/>
              <a:t>23/03/2025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F59D-DBB2-40E7-AEE6-003AE513A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32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43" y="233613"/>
            <a:ext cx="2071628" cy="84811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43" y="1075633"/>
            <a:ext cx="1016111" cy="527151"/>
          </a:xfrm>
        </p:spPr>
        <p:txBody>
          <a:bodyPr anchor="b"/>
          <a:lstStyle>
            <a:lvl1pPr marL="0" indent="0">
              <a:buNone/>
              <a:defRPr sz="630" b="1"/>
            </a:lvl1pPr>
            <a:lvl2pPr marL="120106" indent="0">
              <a:buNone/>
              <a:defRPr sz="525" b="1"/>
            </a:lvl2pPr>
            <a:lvl3pPr marL="240213" indent="0">
              <a:buNone/>
              <a:defRPr sz="473" b="1"/>
            </a:lvl3pPr>
            <a:lvl4pPr marL="360319" indent="0">
              <a:buNone/>
              <a:defRPr sz="420" b="1"/>
            </a:lvl4pPr>
            <a:lvl5pPr marL="480426" indent="0">
              <a:buNone/>
              <a:defRPr sz="420" b="1"/>
            </a:lvl5pPr>
            <a:lvl6pPr marL="600532" indent="0">
              <a:buNone/>
              <a:defRPr sz="420" b="1"/>
            </a:lvl6pPr>
            <a:lvl7pPr marL="720639" indent="0">
              <a:buNone/>
              <a:defRPr sz="420" b="1"/>
            </a:lvl7pPr>
            <a:lvl8pPr marL="840745" indent="0">
              <a:buNone/>
              <a:defRPr sz="420" b="1"/>
            </a:lvl8pPr>
            <a:lvl9pPr marL="960852" indent="0">
              <a:buNone/>
              <a:defRPr sz="4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443" y="1602784"/>
            <a:ext cx="1016111" cy="235745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5956" y="1075633"/>
            <a:ext cx="1021115" cy="527151"/>
          </a:xfrm>
        </p:spPr>
        <p:txBody>
          <a:bodyPr anchor="b"/>
          <a:lstStyle>
            <a:lvl1pPr marL="0" indent="0">
              <a:buNone/>
              <a:defRPr sz="630" b="1"/>
            </a:lvl1pPr>
            <a:lvl2pPr marL="120106" indent="0">
              <a:buNone/>
              <a:defRPr sz="525" b="1"/>
            </a:lvl2pPr>
            <a:lvl3pPr marL="240213" indent="0">
              <a:buNone/>
              <a:defRPr sz="473" b="1"/>
            </a:lvl3pPr>
            <a:lvl4pPr marL="360319" indent="0">
              <a:buNone/>
              <a:defRPr sz="420" b="1"/>
            </a:lvl4pPr>
            <a:lvl5pPr marL="480426" indent="0">
              <a:buNone/>
              <a:defRPr sz="420" b="1"/>
            </a:lvl5pPr>
            <a:lvl6pPr marL="600532" indent="0">
              <a:buNone/>
              <a:defRPr sz="420" b="1"/>
            </a:lvl6pPr>
            <a:lvl7pPr marL="720639" indent="0">
              <a:buNone/>
              <a:defRPr sz="420" b="1"/>
            </a:lvl7pPr>
            <a:lvl8pPr marL="840745" indent="0">
              <a:buNone/>
              <a:defRPr sz="420" b="1"/>
            </a:lvl8pPr>
            <a:lvl9pPr marL="960852" indent="0">
              <a:buNone/>
              <a:defRPr sz="42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15956" y="1602784"/>
            <a:ext cx="1021115" cy="235745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CD6C-2DD1-419C-B8E8-9C542DBBE012}" type="datetimeFigureOut">
              <a:rPr lang="pt-BR" smtClean="0"/>
              <a:t>23/03/2025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F59D-DBB2-40E7-AEE6-003AE513A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4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CD6C-2DD1-419C-B8E8-9C542DBBE012}" type="datetimeFigureOut">
              <a:rPr lang="pt-BR" smtClean="0"/>
              <a:t>23/03/2025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F59D-DBB2-40E7-AEE6-003AE513A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29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CD6C-2DD1-419C-B8E8-9C542DBBE012}" type="datetimeFigureOut">
              <a:rPr lang="pt-BR" smtClean="0"/>
              <a:t>23/03/2025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F59D-DBB2-40E7-AEE6-003AE513A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22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43" y="292523"/>
            <a:ext cx="774671" cy="1023832"/>
          </a:xfrm>
        </p:spPr>
        <p:txBody>
          <a:bodyPr anchor="b"/>
          <a:lstStyle>
            <a:lvl1pPr>
              <a:defRPr sz="84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115" y="631770"/>
            <a:ext cx="1215956" cy="3118217"/>
          </a:xfrm>
        </p:spPr>
        <p:txBody>
          <a:bodyPr/>
          <a:lstStyle>
            <a:lvl1pPr>
              <a:defRPr sz="841"/>
            </a:lvl1pPr>
            <a:lvl2pPr>
              <a:defRPr sz="736"/>
            </a:lvl2pPr>
            <a:lvl3pPr>
              <a:defRPr sz="630"/>
            </a:lvl3pPr>
            <a:lvl4pPr>
              <a:defRPr sz="525"/>
            </a:lvl4pPr>
            <a:lvl5pPr>
              <a:defRPr sz="525"/>
            </a:lvl5pPr>
            <a:lvl6pPr>
              <a:defRPr sz="525"/>
            </a:lvl6pPr>
            <a:lvl7pPr>
              <a:defRPr sz="525"/>
            </a:lvl7pPr>
            <a:lvl8pPr>
              <a:defRPr sz="525"/>
            </a:lvl8pPr>
            <a:lvl9pPr>
              <a:defRPr sz="52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443" y="1316355"/>
            <a:ext cx="774671" cy="2438710"/>
          </a:xfrm>
        </p:spPr>
        <p:txBody>
          <a:bodyPr/>
          <a:lstStyle>
            <a:lvl1pPr marL="0" indent="0">
              <a:buNone/>
              <a:defRPr sz="420"/>
            </a:lvl1pPr>
            <a:lvl2pPr marL="120106" indent="0">
              <a:buNone/>
              <a:defRPr sz="368"/>
            </a:lvl2pPr>
            <a:lvl3pPr marL="240213" indent="0">
              <a:buNone/>
              <a:defRPr sz="315"/>
            </a:lvl3pPr>
            <a:lvl4pPr marL="360319" indent="0">
              <a:buNone/>
              <a:defRPr sz="263"/>
            </a:lvl4pPr>
            <a:lvl5pPr marL="480426" indent="0">
              <a:buNone/>
              <a:defRPr sz="263"/>
            </a:lvl5pPr>
            <a:lvl6pPr marL="600532" indent="0">
              <a:buNone/>
              <a:defRPr sz="263"/>
            </a:lvl6pPr>
            <a:lvl7pPr marL="720639" indent="0">
              <a:buNone/>
              <a:defRPr sz="263"/>
            </a:lvl7pPr>
            <a:lvl8pPr marL="840745" indent="0">
              <a:buNone/>
              <a:defRPr sz="263"/>
            </a:lvl8pPr>
            <a:lvl9pPr marL="960852" indent="0">
              <a:buNone/>
              <a:defRPr sz="26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CD6C-2DD1-419C-B8E8-9C542DBBE012}" type="datetimeFigureOut">
              <a:rPr lang="pt-BR" smtClean="0"/>
              <a:t>23/03/2025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F59D-DBB2-40E7-AEE6-003AE513A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0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43" y="292523"/>
            <a:ext cx="774671" cy="1023832"/>
          </a:xfrm>
        </p:spPr>
        <p:txBody>
          <a:bodyPr anchor="b"/>
          <a:lstStyle>
            <a:lvl1pPr>
              <a:defRPr sz="84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1115" y="631770"/>
            <a:ext cx="1215956" cy="3118217"/>
          </a:xfrm>
        </p:spPr>
        <p:txBody>
          <a:bodyPr anchor="t"/>
          <a:lstStyle>
            <a:lvl1pPr marL="0" indent="0">
              <a:buNone/>
              <a:defRPr sz="841"/>
            </a:lvl1pPr>
            <a:lvl2pPr marL="120106" indent="0">
              <a:buNone/>
              <a:defRPr sz="736"/>
            </a:lvl2pPr>
            <a:lvl3pPr marL="240213" indent="0">
              <a:buNone/>
              <a:defRPr sz="630"/>
            </a:lvl3pPr>
            <a:lvl4pPr marL="360319" indent="0">
              <a:buNone/>
              <a:defRPr sz="525"/>
            </a:lvl4pPr>
            <a:lvl5pPr marL="480426" indent="0">
              <a:buNone/>
              <a:defRPr sz="525"/>
            </a:lvl5pPr>
            <a:lvl6pPr marL="600532" indent="0">
              <a:buNone/>
              <a:defRPr sz="525"/>
            </a:lvl6pPr>
            <a:lvl7pPr marL="720639" indent="0">
              <a:buNone/>
              <a:defRPr sz="525"/>
            </a:lvl7pPr>
            <a:lvl8pPr marL="840745" indent="0">
              <a:buNone/>
              <a:defRPr sz="525"/>
            </a:lvl8pPr>
            <a:lvl9pPr marL="960852" indent="0">
              <a:buNone/>
              <a:defRPr sz="52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443" y="1316355"/>
            <a:ext cx="774671" cy="2438710"/>
          </a:xfrm>
        </p:spPr>
        <p:txBody>
          <a:bodyPr/>
          <a:lstStyle>
            <a:lvl1pPr marL="0" indent="0">
              <a:buNone/>
              <a:defRPr sz="420"/>
            </a:lvl1pPr>
            <a:lvl2pPr marL="120106" indent="0">
              <a:buNone/>
              <a:defRPr sz="368"/>
            </a:lvl2pPr>
            <a:lvl3pPr marL="240213" indent="0">
              <a:buNone/>
              <a:defRPr sz="315"/>
            </a:lvl3pPr>
            <a:lvl4pPr marL="360319" indent="0">
              <a:buNone/>
              <a:defRPr sz="263"/>
            </a:lvl4pPr>
            <a:lvl5pPr marL="480426" indent="0">
              <a:buNone/>
              <a:defRPr sz="263"/>
            </a:lvl5pPr>
            <a:lvl6pPr marL="600532" indent="0">
              <a:buNone/>
              <a:defRPr sz="263"/>
            </a:lvl6pPr>
            <a:lvl7pPr marL="720639" indent="0">
              <a:buNone/>
              <a:defRPr sz="263"/>
            </a:lvl7pPr>
            <a:lvl8pPr marL="840745" indent="0">
              <a:buNone/>
              <a:defRPr sz="263"/>
            </a:lvl8pPr>
            <a:lvl9pPr marL="960852" indent="0">
              <a:buNone/>
              <a:defRPr sz="26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CD6C-2DD1-419C-B8E8-9C542DBBE012}" type="datetimeFigureOut">
              <a:rPr lang="pt-BR" smtClean="0"/>
              <a:t>23/03/2025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F59D-DBB2-40E7-AEE6-003AE513A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09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130" y="233613"/>
            <a:ext cx="2071628" cy="84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130" y="1168062"/>
            <a:ext cx="2071628" cy="2784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5130" y="4066888"/>
            <a:ext cx="540425" cy="233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9FCD6C-2DD1-419C-B8E8-9C542DBBE012}" type="datetimeFigureOut">
              <a:rPr lang="pt-BR" smtClean="0"/>
              <a:t>23/03/2025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5626" y="4066888"/>
            <a:ext cx="810637" cy="233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96333" y="4066888"/>
            <a:ext cx="540425" cy="233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9AF59D-DBB2-40E7-AEE6-003AE513A7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5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0213" rtl="0" eaLnBrk="1" latinLnBrk="0" hangingPunct="1">
        <a:lnSpc>
          <a:spcPct val="90000"/>
        </a:lnSpc>
        <a:spcBef>
          <a:spcPct val="0"/>
        </a:spcBef>
        <a:buNone/>
        <a:defRPr sz="11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53" indent="-60053" algn="l" defTabSz="240213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736" kern="1200">
          <a:solidFill>
            <a:schemeClr val="tx1"/>
          </a:solidFill>
          <a:latin typeface="+mn-lt"/>
          <a:ea typeface="+mn-ea"/>
          <a:cs typeface="+mn-cs"/>
        </a:defRPr>
      </a:lvl1pPr>
      <a:lvl2pPr marL="180160" indent="-60053" algn="l" defTabSz="240213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00266" indent="-60053" algn="l" defTabSz="240213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525" kern="1200">
          <a:solidFill>
            <a:schemeClr val="tx1"/>
          </a:solidFill>
          <a:latin typeface="+mn-lt"/>
          <a:ea typeface="+mn-ea"/>
          <a:cs typeface="+mn-cs"/>
        </a:defRPr>
      </a:lvl3pPr>
      <a:lvl4pPr marL="420373" indent="-60053" algn="l" defTabSz="240213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3" kern="1200">
          <a:solidFill>
            <a:schemeClr val="tx1"/>
          </a:solidFill>
          <a:latin typeface="+mn-lt"/>
          <a:ea typeface="+mn-ea"/>
          <a:cs typeface="+mn-cs"/>
        </a:defRPr>
      </a:lvl4pPr>
      <a:lvl5pPr marL="540479" indent="-60053" algn="l" defTabSz="240213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3" kern="1200">
          <a:solidFill>
            <a:schemeClr val="tx1"/>
          </a:solidFill>
          <a:latin typeface="+mn-lt"/>
          <a:ea typeface="+mn-ea"/>
          <a:cs typeface="+mn-cs"/>
        </a:defRPr>
      </a:lvl5pPr>
      <a:lvl6pPr marL="660585" indent="-60053" algn="l" defTabSz="240213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3" kern="1200">
          <a:solidFill>
            <a:schemeClr val="tx1"/>
          </a:solidFill>
          <a:latin typeface="+mn-lt"/>
          <a:ea typeface="+mn-ea"/>
          <a:cs typeface="+mn-cs"/>
        </a:defRPr>
      </a:lvl6pPr>
      <a:lvl7pPr marL="780692" indent="-60053" algn="l" defTabSz="240213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3" kern="1200">
          <a:solidFill>
            <a:schemeClr val="tx1"/>
          </a:solidFill>
          <a:latin typeface="+mn-lt"/>
          <a:ea typeface="+mn-ea"/>
          <a:cs typeface="+mn-cs"/>
        </a:defRPr>
      </a:lvl7pPr>
      <a:lvl8pPr marL="900798" indent="-60053" algn="l" defTabSz="240213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3" kern="1200">
          <a:solidFill>
            <a:schemeClr val="tx1"/>
          </a:solidFill>
          <a:latin typeface="+mn-lt"/>
          <a:ea typeface="+mn-ea"/>
          <a:cs typeface="+mn-cs"/>
        </a:defRPr>
      </a:lvl8pPr>
      <a:lvl9pPr marL="1020905" indent="-60053" algn="l" defTabSz="240213" rtl="0" eaLnBrk="1" latinLnBrk="0" hangingPunct="1">
        <a:lnSpc>
          <a:spcPct val="90000"/>
        </a:lnSpc>
        <a:spcBef>
          <a:spcPts val="131"/>
        </a:spcBef>
        <a:buFont typeface="Arial" panose="020B0604020202020204" pitchFamily="34" charset="0"/>
        <a:buChar char="•"/>
        <a:defRPr sz="4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213" rtl="0" eaLnBrk="1" latinLnBrk="0" hangingPunct="1">
        <a:defRPr sz="473" kern="1200">
          <a:solidFill>
            <a:schemeClr val="tx1"/>
          </a:solidFill>
          <a:latin typeface="+mn-lt"/>
          <a:ea typeface="+mn-ea"/>
          <a:cs typeface="+mn-cs"/>
        </a:defRPr>
      </a:lvl1pPr>
      <a:lvl2pPr marL="120106" algn="l" defTabSz="240213" rtl="0" eaLnBrk="1" latinLnBrk="0" hangingPunct="1">
        <a:defRPr sz="473" kern="1200">
          <a:solidFill>
            <a:schemeClr val="tx1"/>
          </a:solidFill>
          <a:latin typeface="+mn-lt"/>
          <a:ea typeface="+mn-ea"/>
          <a:cs typeface="+mn-cs"/>
        </a:defRPr>
      </a:lvl2pPr>
      <a:lvl3pPr marL="240213" algn="l" defTabSz="240213" rtl="0" eaLnBrk="1" latinLnBrk="0" hangingPunct="1">
        <a:defRPr sz="473" kern="1200">
          <a:solidFill>
            <a:schemeClr val="tx1"/>
          </a:solidFill>
          <a:latin typeface="+mn-lt"/>
          <a:ea typeface="+mn-ea"/>
          <a:cs typeface="+mn-cs"/>
        </a:defRPr>
      </a:lvl3pPr>
      <a:lvl4pPr marL="360319" algn="l" defTabSz="240213" rtl="0" eaLnBrk="1" latinLnBrk="0" hangingPunct="1">
        <a:defRPr sz="473" kern="1200">
          <a:solidFill>
            <a:schemeClr val="tx1"/>
          </a:solidFill>
          <a:latin typeface="+mn-lt"/>
          <a:ea typeface="+mn-ea"/>
          <a:cs typeface="+mn-cs"/>
        </a:defRPr>
      </a:lvl4pPr>
      <a:lvl5pPr marL="480426" algn="l" defTabSz="240213" rtl="0" eaLnBrk="1" latinLnBrk="0" hangingPunct="1">
        <a:defRPr sz="473" kern="1200">
          <a:solidFill>
            <a:schemeClr val="tx1"/>
          </a:solidFill>
          <a:latin typeface="+mn-lt"/>
          <a:ea typeface="+mn-ea"/>
          <a:cs typeface="+mn-cs"/>
        </a:defRPr>
      </a:lvl5pPr>
      <a:lvl6pPr marL="600532" algn="l" defTabSz="240213" rtl="0" eaLnBrk="1" latinLnBrk="0" hangingPunct="1">
        <a:defRPr sz="473" kern="1200">
          <a:solidFill>
            <a:schemeClr val="tx1"/>
          </a:solidFill>
          <a:latin typeface="+mn-lt"/>
          <a:ea typeface="+mn-ea"/>
          <a:cs typeface="+mn-cs"/>
        </a:defRPr>
      </a:lvl6pPr>
      <a:lvl7pPr marL="720639" algn="l" defTabSz="240213" rtl="0" eaLnBrk="1" latinLnBrk="0" hangingPunct="1">
        <a:defRPr sz="473" kern="1200">
          <a:solidFill>
            <a:schemeClr val="tx1"/>
          </a:solidFill>
          <a:latin typeface="+mn-lt"/>
          <a:ea typeface="+mn-ea"/>
          <a:cs typeface="+mn-cs"/>
        </a:defRPr>
      </a:lvl7pPr>
      <a:lvl8pPr marL="840745" algn="l" defTabSz="240213" rtl="0" eaLnBrk="1" latinLnBrk="0" hangingPunct="1">
        <a:defRPr sz="473" kern="1200">
          <a:solidFill>
            <a:schemeClr val="tx1"/>
          </a:solidFill>
          <a:latin typeface="+mn-lt"/>
          <a:ea typeface="+mn-ea"/>
          <a:cs typeface="+mn-cs"/>
        </a:defRPr>
      </a:lvl8pPr>
      <a:lvl9pPr marL="960852" algn="l" defTabSz="240213" rtl="0" eaLnBrk="1" latinLnBrk="0" hangingPunct="1">
        <a:defRPr sz="4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065AA38-C77E-54E1-9557-803F4EDCB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6"/>
            <a:ext cx="2401887" cy="438671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708BACE-BAC5-281C-4DB3-DCEA0C5098DF}"/>
              </a:ext>
            </a:extLst>
          </p:cNvPr>
          <p:cNvSpPr txBox="1"/>
          <p:nvPr/>
        </p:nvSpPr>
        <p:spPr>
          <a:xfrm>
            <a:off x="176842" y="3096142"/>
            <a:ext cx="206602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Estaremos na ISC Brasil, o principal evento</a:t>
            </a:r>
          </a:p>
          <a:p>
            <a:r>
              <a:rPr lang="pt-BR" sz="7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do setor de segurança integrada do país.</a:t>
            </a:r>
          </a:p>
          <a:p>
            <a:r>
              <a:rPr lang="pt-BR" sz="7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Conteúdo de alto nível, tecnologia e inovação em 3 dias de muitas oportunidades e networking.</a:t>
            </a:r>
          </a:p>
          <a:p>
            <a:endParaRPr lang="pt-BR" sz="700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r>
              <a:rPr lang="pt-BR" sz="700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Faça seu credenciamento</a:t>
            </a:r>
          </a:p>
          <a:p>
            <a:r>
              <a:rPr lang="pt-BR" sz="700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 visite nosso estande!</a:t>
            </a:r>
          </a:p>
          <a:p>
            <a:endParaRPr lang="pt-BR" sz="700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3" name="Imagem 2" descr="Forma&#10;&#10;O conteúdo gerado por IA pode estar incorreto.">
            <a:extLst>
              <a:ext uri="{FF2B5EF4-FFF2-40B4-BE49-F238E27FC236}">
                <a16:creationId xmlns:a16="http://schemas.microsoft.com/office/drawing/2014/main" id="{79CB5C19-E60A-DCFC-25BA-89559A04E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00" y="2244194"/>
            <a:ext cx="701041" cy="701041"/>
          </a:xfrm>
          <a:prstGeom prst="rect">
            <a:avLst/>
          </a:prstGeom>
        </p:spPr>
      </p:pic>
      <p:pic>
        <p:nvPicPr>
          <p:cNvPr id="5" name="Imagem 4" descr="Uma imagem contendo atletismo&#10;&#10;O conteúdo gerado por IA pode estar incorreto.">
            <a:extLst>
              <a:ext uri="{FF2B5EF4-FFF2-40B4-BE49-F238E27FC236}">
                <a16:creationId xmlns:a16="http://schemas.microsoft.com/office/drawing/2014/main" id="{6EE700AC-8BA5-E1DC-CA68-BBCC996CE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4" y="425161"/>
            <a:ext cx="1789180" cy="1850140"/>
          </a:xfrm>
          <a:prstGeom prst="rect">
            <a:avLst/>
          </a:prstGeom>
        </p:spPr>
      </p:pic>
      <p:pic>
        <p:nvPicPr>
          <p:cNvPr id="9" name="Imagem 8" descr="Forma&#10;&#10;O conteúdo gerado por IA pode estar incorreto.">
            <a:extLst>
              <a:ext uri="{FF2B5EF4-FFF2-40B4-BE49-F238E27FC236}">
                <a16:creationId xmlns:a16="http://schemas.microsoft.com/office/drawing/2014/main" id="{55D3C015-ACF9-4B8C-1990-94357999E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66" y="183768"/>
            <a:ext cx="804674" cy="362713"/>
          </a:xfrm>
          <a:prstGeom prst="rect">
            <a:avLst/>
          </a:prstGeom>
        </p:spPr>
      </p:pic>
      <p:pic>
        <p:nvPicPr>
          <p:cNvPr id="11" name="Imagem 10" descr="Logotipo&#10;&#10;O conteúdo gerado por IA pode estar incorreto.">
            <a:extLst>
              <a:ext uri="{FF2B5EF4-FFF2-40B4-BE49-F238E27FC236}">
                <a16:creationId xmlns:a16="http://schemas.microsoft.com/office/drawing/2014/main" id="{DA42D25F-C312-2192-0068-86CB56D07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5" y="2175335"/>
            <a:ext cx="981458" cy="734569"/>
          </a:xfrm>
          <a:prstGeom prst="rect">
            <a:avLst/>
          </a:prstGeom>
        </p:spPr>
      </p:pic>
      <p:pic>
        <p:nvPicPr>
          <p:cNvPr id="13" name="Imagem 12" descr="Ícone&#10;&#10;O conteúdo gerado por IA pode estar incorreto.">
            <a:extLst>
              <a:ext uri="{FF2B5EF4-FFF2-40B4-BE49-F238E27FC236}">
                <a16:creationId xmlns:a16="http://schemas.microsoft.com/office/drawing/2014/main" id="{5C48B29F-61E7-3867-661F-8A984DEB88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13" y="3962689"/>
            <a:ext cx="487681" cy="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700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41</Words>
  <Application>Microsoft Office PowerPoint</Application>
  <PresentationFormat>Personalizar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LUCIA DE SOUZA</dc:creator>
  <cp:lastModifiedBy>Soares dos Santos, Leticia (RX-BRA)</cp:lastModifiedBy>
  <cp:revision>4</cp:revision>
  <dcterms:created xsi:type="dcterms:W3CDTF">2024-03-15T19:55:00Z</dcterms:created>
  <dcterms:modified xsi:type="dcterms:W3CDTF">2025-03-24T01:45:59Z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9ac42a-3eb4-4074-b885-aea26bd6241e_Enabled">
    <vt:lpwstr>true</vt:lpwstr>
  </property>
  <property fmtid="{D5CDD505-2E9C-101B-9397-08002B2CF9AE}" pid="3" name="MSIP_Label_549ac42a-3eb4-4074-b885-aea26bd6241e_SetDate">
    <vt:lpwstr>2025-03-24T01:45:59Z</vt:lpwstr>
  </property>
  <property fmtid="{D5CDD505-2E9C-101B-9397-08002B2CF9AE}" pid="4" name="MSIP_Label_549ac42a-3eb4-4074-b885-aea26bd6241e_Method">
    <vt:lpwstr>Standard</vt:lpwstr>
  </property>
  <property fmtid="{D5CDD505-2E9C-101B-9397-08002B2CF9AE}" pid="5" name="MSIP_Label_549ac42a-3eb4-4074-b885-aea26bd6241e_Name">
    <vt:lpwstr>General Business</vt:lpwstr>
  </property>
  <property fmtid="{D5CDD505-2E9C-101B-9397-08002B2CF9AE}" pid="6" name="MSIP_Label_549ac42a-3eb4-4074-b885-aea26bd6241e_SiteId">
    <vt:lpwstr>9274ee3f-9425-4109-a27f-9fb15c10675d</vt:lpwstr>
  </property>
  <property fmtid="{D5CDD505-2E9C-101B-9397-08002B2CF9AE}" pid="7" name="MSIP_Label_549ac42a-3eb4-4074-b885-aea26bd6241e_ActionId">
    <vt:lpwstr>2f0663d5-f327-4ff3-99f7-ee71a4000395</vt:lpwstr>
  </property>
  <property fmtid="{D5CDD505-2E9C-101B-9397-08002B2CF9AE}" pid="8" name="MSIP_Label_549ac42a-3eb4-4074-b885-aea26bd6241e_ContentBits">
    <vt:lpwstr>0</vt:lpwstr>
  </property>
  <property fmtid="{D5CDD505-2E9C-101B-9397-08002B2CF9AE}" pid="9" name="MSIP_Label_549ac42a-3eb4-4074-b885-aea26bd6241e_Tag">
    <vt:lpwstr>10, 3, 0, 1</vt:lpwstr>
  </property>
</Properties>
</file>