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464050" cy="6315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3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04" y="1033509"/>
            <a:ext cx="3794443" cy="2198582"/>
          </a:xfrm>
        </p:spPr>
        <p:txBody>
          <a:bodyPr anchor="b"/>
          <a:lstStyle>
            <a:lvl1pPr algn="ctr">
              <a:defRPr sz="292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6" y="3316877"/>
            <a:ext cx="3348038" cy="1524681"/>
          </a:xfrm>
        </p:spPr>
        <p:txBody>
          <a:bodyPr/>
          <a:lstStyle>
            <a:lvl1pPr marL="0" indent="0" algn="ctr">
              <a:buNone/>
              <a:defRPr sz="1172"/>
            </a:lvl1pPr>
            <a:lvl2pPr marL="223205" indent="0" algn="ctr">
              <a:buNone/>
              <a:defRPr sz="976"/>
            </a:lvl2pPr>
            <a:lvl3pPr marL="446410" indent="0" algn="ctr">
              <a:buNone/>
              <a:defRPr sz="879"/>
            </a:lvl3pPr>
            <a:lvl4pPr marL="669615" indent="0" algn="ctr">
              <a:buNone/>
              <a:defRPr sz="781"/>
            </a:lvl4pPr>
            <a:lvl5pPr marL="892820" indent="0" algn="ctr">
              <a:buNone/>
              <a:defRPr sz="781"/>
            </a:lvl5pPr>
            <a:lvl6pPr marL="1116025" indent="0" algn="ctr">
              <a:buNone/>
              <a:defRPr sz="781"/>
            </a:lvl6pPr>
            <a:lvl7pPr marL="1339230" indent="0" algn="ctr">
              <a:buNone/>
              <a:defRPr sz="781"/>
            </a:lvl7pPr>
            <a:lvl8pPr marL="1562435" indent="0" algn="ctr">
              <a:buNone/>
              <a:defRPr sz="781"/>
            </a:lvl8pPr>
            <a:lvl9pPr marL="1785640" indent="0" algn="ctr">
              <a:buNone/>
              <a:defRPr sz="78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0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3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94586" y="336219"/>
            <a:ext cx="962561" cy="535173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904" y="336219"/>
            <a:ext cx="2831882" cy="53517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9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0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79" y="1574385"/>
            <a:ext cx="3850243" cy="2626895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579" y="4226132"/>
            <a:ext cx="3850243" cy="1381422"/>
          </a:xfrm>
        </p:spPr>
        <p:txBody>
          <a:bodyPr/>
          <a:lstStyle>
            <a:lvl1pPr marL="0" indent="0">
              <a:buNone/>
              <a:defRPr sz="1172">
                <a:solidFill>
                  <a:schemeClr val="tx1">
                    <a:tint val="82000"/>
                  </a:schemeClr>
                </a:solidFill>
              </a:defRPr>
            </a:lvl1pPr>
            <a:lvl2pPr marL="223205" indent="0">
              <a:buNone/>
              <a:defRPr sz="976">
                <a:solidFill>
                  <a:schemeClr val="tx1">
                    <a:tint val="82000"/>
                  </a:schemeClr>
                </a:solidFill>
              </a:defRPr>
            </a:lvl2pPr>
            <a:lvl3pPr marL="446410" indent="0">
              <a:buNone/>
              <a:defRPr sz="879">
                <a:solidFill>
                  <a:schemeClr val="tx1">
                    <a:tint val="82000"/>
                  </a:schemeClr>
                </a:solidFill>
              </a:defRPr>
            </a:lvl3pPr>
            <a:lvl4pPr marL="669615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4pPr>
            <a:lvl5pPr marL="892820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5pPr>
            <a:lvl6pPr marL="1116025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6pPr>
            <a:lvl7pPr marL="1339230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7pPr>
            <a:lvl8pPr marL="1562435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8pPr>
            <a:lvl9pPr marL="1785640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10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904" y="1681096"/>
            <a:ext cx="1897221" cy="4006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9925" y="1681096"/>
            <a:ext cx="1897221" cy="4006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07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85" y="336220"/>
            <a:ext cx="3850243" cy="122062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485" y="1548071"/>
            <a:ext cx="1888502" cy="758686"/>
          </a:xfrm>
        </p:spPr>
        <p:txBody>
          <a:bodyPr anchor="b"/>
          <a:lstStyle>
            <a:lvl1pPr marL="0" indent="0">
              <a:buNone/>
              <a:defRPr sz="1172" b="1"/>
            </a:lvl1pPr>
            <a:lvl2pPr marL="223205" indent="0">
              <a:buNone/>
              <a:defRPr sz="976" b="1"/>
            </a:lvl2pPr>
            <a:lvl3pPr marL="446410" indent="0">
              <a:buNone/>
              <a:defRPr sz="879" b="1"/>
            </a:lvl3pPr>
            <a:lvl4pPr marL="669615" indent="0">
              <a:buNone/>
              <a:defRPr sz="781" b="1"/>
            </a:lvl4pPr>
            <a:lvl5pPr marL="892820" indent="0">
              <a:buNone/>
              <a:defRPr sz="781" b="1"/>
            </a:lvl5pPr>
            <a:lvl6pPr marL="1116025" indent="0">
              <a:buNone/>
              <a:defRPr sz="781" b="1"/>
            </a:lvl6pPr>
            <a:lvl7pPr marL="1339230" indent="0">
              <a:buNone/>
              <a:defRPr sz="781" b="1"/>
            </a:lvl7pPr>
            <a:lvl8pPr marL="1562435" indent="0">
              <a:buNone/>
              <a:defRPr sz="781" b="1"/>
            </a:lvl8pPr>
            <a:lvl9pPr marL="1785640" indent="0">
              <a:buNone/>
              <a:defRPr sz="78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485" y="2306757"/>
            <a:ext cx="1888502" cy="33928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59925" y="1548071"/>
            <a:ext cx="1897803" cy="758686"/>
          </a:xfrm>
        </p:spPr>
        <p:txBody>
          <a:bodyPr anchor="b"/>
          <a:lstStyle>
            <a:lvl1pPr marL="0" indent="0">
              <a:buNone/>
              <a:defRPr sz="1172" b="1"/>
            </a:lvl1pPr>
            <a:lvl2pPr marL="223205" indent="0">
              <a:buNone/>
              <a:defRPr sz="976" b="1"/>
            </a:lvl2pPr>
            <a:lvl3pPr marL="446410" indent="0">
              <a:buNone/>
              <a:defRPr sz="879" b="1"/>
            </a:lvl3pPr>
            <a:lvl4pPr marL="669615" indent="0">
              <a:buNone/>
              <a:defRPr sz="781" b="1"/>
            </a:lvl4pPr>
            <a:lvl5pPr marL="892820" indent="0">
              <a:buNone/>
              <a:defRPr sz="781" b="1"/>
            </a:lvl5pPr>
            <a:lvl6pPr marL="1116025" indent="0">
              <a:buNone/>
              <a:defRPr sz="781" b="1"/>
            </a:lvl6pPr>
            <a:lvl7pPr marL="1339230" indent="0">
              <a:buNone/>
              <a:defRPr sz="781" b="1"/>
            </a:lvl7pPr>
            <a:lvl8pPr marL="1562435" indent="0">
              <a:buNone/>
              <a:defRPr sz="781" b="1"/>
            </a:lvl8pPr>
            <a:lvl9pPr marL="1785640" indent="0">
              <a:buNone/>
              <a:defRPr sz="78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59925" y="2306757"/>
            <a:ext cx="1897803" cy="33928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4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85" y="421005"/>
            <a:ext cx="1439772" cy="1473518"/>
          </a:xfrm>
        </p:spPr>
        <p:txBody>
          <a:bodyPr anchor="b"/>
          <a:lstStyle>
            <a:lvl1pPr>
              <a:defRPr sz="156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03" y="909255"/>
            <a:ext cx="2259925" cy="4487796"/>
          </a:xfrm>
        </p:spPr>
        <p:txBody>
          <a:bodyPr/>
          <a:lstStyle>
            <a:lvl1pPr>
              <a:defRPr sz="1562"/>
            </a:lvl1pPr>
            <a:lvl2pPr>
              <a:defRPr sz="1367"/>
            </a:lvl2pPr>
            <a:lvl3pPr>
              <a:defRPr sz="1172"/>
            </a:lvl3pPr>
            <a:lvl4pPr>
              <a:defRPr sz="976"/>
            </a:lvl4pPr>
            <a:lvl5pPr>
              <a:defRPr sz="976"/>
            </a:lvl5pPr>
            <a:lvl6pPr>
              <a:defRPr sz="976"/>
            </a:lvl6pPr>
            <a:lvl7pPr>
              <a:defRPr sz="976"/>
            </a:lvl7pPr>
            <a:lvl8pPr>
              <a:defRPr sz="976"/>
            </a:lvl8pPr>
            <a:lvl9pPr>
              <a:defRPr sz="97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485" y="1894523"/>
            <a:ext cx="1439772" cy="3509837"/>
          </a:xfrm>
        </p:spPr>
        <p:txBody>
          <a:bodyPr/>
          <a:lstStyle>
            <a:lvl1pPr marL="0" indent="0">
              <a:buNone/>
              <a:defRPr sz="781"/>
            </a:lvl1pPr>
            <a:lvl2pPr marL="223205" indent="0">
              <a:buNone/>
              <a:defRPr sz="683"/>
            </a:lvl2pPr>
            <a:lvl3pPr marL="446410" indent="0">
              <a:buNone/>
              <a:defRPr sz="586"/>
            </a:lvl3pPr>
            <a:lvl4pPr marL="669615" indent="0">
              <a:buNone/>
              <a:defRPr sz="488"/>
            </a:lvl4pPr>
            <a:lvl5pPr marL="892820" indent="0">
              <a:buNone/>
              <a:defRPr sz="488"/>
            </a:lvl5pPr>
            <a:lvl6pPr marL="1116025" indent="0">
              <a:buNone/>
              <a:defRPr sz="488"/>
            </a:lvl6pPr>
            <a:lvl7pPr marL="1339230" indent="0">
              <a:buNone/>
              <a:defRPr sz="488"/>
            </a:lvl7pPr>
            <a:lvl8pPr marL="1562435" indent="0">
              <a:buNone/>
              <a:defRPr sz="488"/>
            </a:lvl8pPr>
            <a:lvl9pPr marL="1785640" indent="0">
              <a:buNone/>
              <a:defRPr sz="48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85" y="421005"/>
            <a:ext cx="1439772" cy="1473518"/>
          </a:xfrm>
        </p:spPr>
        <p:txBody>
          <a:bodyPr anchor="b"/>
          <a:lstStyle>
            <a:lvl1pPr>
              <a:defRPr sz="156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7803" y="909255"/>
            <a:ext cx="2259925" cy="4487796"/>
          </a:xfrm>
        </p:spPr>
        <p:txBody>
          <a:bodyPr anchor="t"/>
          <a:lstStyle>
            <a:lvl1pPr marL="0" indent="0">
              <a:buNone/>
              <a:defRPr sz="1562"/>
            </a:lvl1pPr>
            <a:lvl2pPr marL="223205" indent="0">
              <a:buNone/>
              <a:defRPr sz="1367"/>
            </a:lvl2pPr>
            <a:lvl3pPr marL="446410" indent="0">
              <a:buNone/>
              <a:defRPr sz="1172"/>
            </a:lvl3pPr>
            <a:lvl4pPr marL="669615" indent="0">
              <a:buNone/>
              <a:defRPr sz="976"/>
            </a:lvl4pPr>
            <a:lvl5pPr marL="892820" indent="0">
              <a:buNone/>
              <a:defRPr sz="976"/>
            </a:lvl5pPr>
            <a:lvl6pPr marL="1116025" indent="0">
              <a:buNone/>
              <a:defRPr sz="976"/>
            </a:lvl6pPr>
            <a:lvl7pPr marL="1339230" indent="0">
              <a:buNone/>
              <a:defRPr sz="976"/>
            </a:lvl7pPr>
            <a:lvl8pPr marL="1562435" indent="0">
              <a:buNone/>
              <a:defRPr sz="976"/>
            </a:lvl8pPr>
            <a:lvl9pPr marL="1785640" indent="0">
              <a:buNone/>
              <a:defRPr sz="97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485" y="1894523"/>
            <a:ext cx="1439772" cy="3509837"/>
          </a:xfrm>
        </p:spPr>
        <p:txBody>
          <a:bodyPr/>
          <a:lstStyle>
            <a:lvl1pPr marL="0" indent="0">
              <a:buNone/>
              <a:defRPr sz="781"/>
            </a:lvl1pPr>
            <a:lvl2pPr marL="223205" indent="0">
              <a:buNone/>
              <a:defRPr sz="683"/>
            </a:lvl2pPr>
            <a:lvl3pPr marL="446410" indent="0">
              <a:buNone/>
              <a:defRPr sz="586"/>
            </a:lvl3pPr>
            <a:lvl4pPr marL="669615" indent="0">
              <a:buNone/>
              <a:defRPr sz="488"/>
            </a:lvl4pPr>
            <a:lvl5pPr marL="892820" indent="0">
              <a:buNone/>
              <a:defRPr sz="488"/>
            </a:lvl5pPr>
            <a:lvl6pPr marL="1116025" indent="0">
              <a:buNone/>
              <a:defRPr sz="488"/>
            </a:lvl6pPr>
            <a:lvl7pPr marL="1339230" indent="0">
              <a:buNone/>
              <a:defRPr sz="488"/>
            </a:lvl7pPr>
            <a:lvl8pPr marL="1562435" indent="0">
              <a:buNone/>
              <a:defRPr sz="488"/>
            </a:lvl8pPr>
            <a:lvl9pPr marL="1785640" indent="0">
              <a:buNone/>
              <a:defRPr sz="48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2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904" y="336220"/>
            <a:ext cx="3850243" cy="1220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04" y="1681096"/>
            <a:ext cx="3850243" cy="400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6904" y="5853140"/>
            <a:ext cx="1004411" cy="336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6062A-0391-455E-89BC-B228828EFA92}" type="datetimeFigureOut">
              <a:rPr lang="pt-BR" smtClean="0"/>
              <a:t>29/04/2025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8717" y="5853140"/>
            <a:ext cx="1506617" cy="336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52735" y="5853140"/>
            <a:ext cx="1004411" cy="336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2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6410" rtl="0" eaLnBrk="1" latinLnBrk="0" hangingPunct="1">
        <a:lnSpc>
          <a:spcPct val="90000"/>
        </a:lnSpc>
        <a:spcBef>
          <a:spcPct val="0"/>
        </a:spcBef>
        <a:buNone/>
        <a:defRPr sz="2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603" indent="-111603" algn="l" defTabSz="44641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67" kern="1200">
          <a:solidFill>
            <a:schemeClr val="tx1"/>
          </a:solidFill>
          <a:latin typeface="+mn-lt"/>
          <a:ea typeface="+mn-ea"/>
          <a:cs typeface="+mn-cs"/>
        </a:defRPr>
      </a:lvl1pPr>
      <a:lvl2pPr marL="33480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1172" kern="1200">
          <a:solidFill>
            <a:schemeClr val="tx1"/>
          </a:solidFill>
          <a:latin typeface="+mn-lt"/>
          <a:ea typeface="+mn-ea"/>
          <a:cs typeface="+mn-cs"/>
        </a:defRPr>
      </a:lvl2pPr>
      <a:lvl3pPr marL="55801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976" kern="1200">
          <a:solidFill>
            <a:schemeClr val="tx1"/>
          </a:solidFill>
          <a:latin typeface="+mn-lt"/>
          <a:ea typeface="+mn-ea"/>
          <a:cs typeface="+mn-cs"/>
        </a:defRPr>
      </a:lvl3pPr>
      <a:lvl4pPr marL="78121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4pPr>
      <a:lvl5pPr marL="100442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5pPr>
      <a:lvl6pPr marL="122762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6pPr>
      <a:lvl7pPr marL="145083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7pPr>
      <a:lvl8pPr marL="167403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8pPr>
      <a:lvl9pPr marL="189724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1pPr>
      <a:lvl2pPr marL="22320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2pPr>
      <a:lvl3pPr marL="44641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3pPr>
      <a:lvl4pPr marL="66961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4pPr>
      <a:lvl5pPr marL="89282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5pPr>
      <a:lvl6pPr marL="111602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6pPr>
      <a:lvl7pPr marL="133923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7pPr>
      <a:lvl8pPr marL="156243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8pPr>
      <a:lvl9pPr marL="178564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DCFC42F-2B62-889A-1BD0-93768CAE0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8"/>
            <a:ext cx="4464050" cy="6312398"/>
          </a:xfrm>
          <a:prstGeom prst="rect">
            <a:avLst/>
          </a:prstGeom>
        </p:spPr>
      </p:pic>
      <p:pic>
        <p:nvPicPr>
          <p:cNvPr id="16" name="Imagem 15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C9FE708-8E2E-28E2-86D7-F2D48F736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82" y="381000"/>
            <a:ext cx="3236556" cy="334360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F7849E-12A7-D7E8-765D-F2CAA6B4C18F}"/>
              </a:ext>
            </a:extLst>
          </p:cNvPr>
          <p:cNvSpPr/>
          <p:nvPr/>
        </p:nvSpPr>
        <p:spPr>
          <a:xfrm>
            <a:off x="2723906" y="5055867"/>
            <a:ext cx="1502014" cy="2954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5D3E3E-76B7-1C49-CB1D-41D61CB6D7BC}"/>
              </a:ext>
            </a:extLst>
          </p:cNvPr>
          <p:cNvSpPr txBox="1"/>
          <p:nvPr/>
        </p:nvSpPr>
        <p:spPr>
          <a:xfrm>
            <a:off x="2045916" y="5055867"/>
            <a:ext cx="2857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ESTANDE C191</a:t>
            </a:r>
          </a:p>
        </p:txBody>
      </p:sp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2D2EED9D-6CD7-85B4-B8B3-697BAB284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5243966"/>
            <a:ext cx="505969" cy="505969"/>
          </a:xfrm>
          <a:prstGeom prst="rect">
            <a:avLst/>
          </a:prstGeom>
        </p:spPr>
      </p:pic>
      <p:pic>
        <p:nvPicPr>
          <p:cNvPr id="5" name="Imagem 4" descr="Forma&#10;&#10;O conteúdo gerado por IA pode estar incorreto.">
            <a:extLst>
              <a:ext uri="{FF2B5EF4-FFF2-40B4-BE49-F238E27FC236}">
                <a16:creationId xmlns:a16="http://schemas.microsoft.com/office/drawing/2014/main" id="{36030223-694B-166F-95DE-3BCBE2642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5890900"/>
            <a:ext cx="1645923" cy="231648"/>
          </a:xfrm>
          <a:prstGeom prst="rect">
            <a:avLst/>
          </a:prstGeom>
        </p:spPr>
      </p:pic>
      <p:pic>
        <p:nvPicPr>
          <p:cNvPr id="11" name="Imagem 10" descr="Forma&#10;&#10;O conteúdo gerado por IA pode estar incorreto.">
            <a:extLst>
              <a:ext uri="{FF2B5EF4-FFF2-40B4-BE49-F238E27FC236}">
                <a16:creationId xmlns:a16="http://schemas.microsoft.com/office/drawing/2014/main" id="{1DAD0075-024C-612E-B54B-A147AA181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8" y="3627225"/>
            <a:ext cx="2595701" cy="11902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1200628-46EE-B153-55C4-43353D053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308" y="3962956"/>
            <a:ext cx="842733" cy="845515"/>
          </a:xfrm>
          <a:prstGeom prst="rect">
            <a:avLst/>
          </a:prstGeom>
        </p:spPr>
      </p:pic>
      <p:pic>
        <p:nvPicPr>
          <p:cNvPr id="18" name="Imagem 17" descr="Forma&#10;&#10;O conteúdo gerado por IA pode estar incorreto.">
            <a:extLst>
              <a:ext uri="{FF2B5EF4-FFF2-40B4-BE49-F238E27FC236}">
                <a16:creationId xmlns:a16="http://schemas.microsoft.com/office/drawing/2014/main" id="{EA2625D5-49B1-1E84-B25C-A1CEA074E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1" y="2593656"/>
            <a:ext cx="1610272" cy="733744"/>
          </a:xfrm>
          <a:prstGeom prst="rect">
            <a:avLst/>
          </a:prstGeom>
        </p:spPr>
      </p:pic>
      <p:pic>
        <p:nvPicPr>
          <p:cNvPr id="20" name="Imagem 19" descr="Logotipo&#10;&#10;O conteúdo gerado por IA pode estar incorreto.">
            <a:extLst>
              <a:ext uri="{FF2B5EF4-FFF2-40B4-BE49-F238E27FC236}">
                <a16:creationId xmlns:a16="http://schemas.microsoft.com/office/drawing/2014/main" id="{58077CAB-041F-30BB-CA01-5B1A11FD66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" y="236506"/>
            <a:ext cx="1684424" cy="1264239"/>
          </a:xfrm>
          <a:prstGeom prst="rect">
            <a:avLst/>
          </a:prstGeom>
        </p:spPr>
      </p:pic>
      <p:pic>
        <p:nvPicPr>
          <p:cNvPr id="22" name="Imagem 21" descr="Ícone&#10;&#10;O conteúdo gerado por IA pode estar incorreto.">
            <a:extLst>
              <a:ext uri="{FF2B5EF4-FFF2-40B4-BE49-F238E27FC236}">
                <a16:creationId xmlns:a16="http://schemas.microsoft.com/office/drawing/2014/main" id="{1E1A6584-D8F9-DD9D-20D1-B6F17ACC7D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20" y="5714814"/>
            <a:ext cx="786386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5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LUCIA DE SOUZA</dc:creator>
  <cp:lastModifiedBy>yuri sobreira</cp:lastModifiedBy>
  <cp:revision>5</cp:revision>
  <dcterms:created xsi:type="dcterms:W3CDTF">2024-03-15T19:44:53Z</dcterms:created>
  <dcterms:modified xsi:type="dcterms:W3CDTF">2025-04-29T14:46:27Z</dcterms:modified>
</cp:coreProperties>
</file>