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464050" cy="63150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261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rlan, Lucas (RX-SAO)" userId="cbb87155-580f-4bbd-89e7-c1f3677f107f" providerId="ADAL" clId="{72130439-F276-47DC-9225-F540228CB7D1}"/>
    <pc:docChg chg="undo custSel modSld">
      <pc:chgData name="Furlan, Lucas (RX-SAO)" userId="cbb87155-580f-4bbd-89e7-c1f3677f107f" providerId="ADAL" clId="{72130439-F276-47DC-9225-F540228CB7D1}" dt="2025-04-11T21:04:15.264" v="4" actId="1076"/>
      <pc:docMkLst>
        <pc:docMk/>
      </pc:docMkLst>
      <pc:sldChg chg="modSp mod">
        <pc:chgData name="Furlan, Lucas (RX-SAO)" userId="cbb87155-580f-4bbd-89e7-c1f3677f107f" providerId="ADAL" clId="{72130439-F276-47DC-9225-F540228CB7D1}" dt="2025-04-11T21:04:15.264" v="4" actId="1076"/>
        <pc:sldMkLst>
          <pc:docMk/>
          <pc:sldMk cId="701255971" sldId="256"/>
        </pc:sldMkLst>
        <pc:picChg chg="mod">
          <ac:chgData name="Furlan, Lucas (RX-SAO)" userId="cbb87155-580f-4bbd-89e7-c1f3677f107f" providerId="ADAL" clId="{72130439-F276-47DC-9225-F540228CB7D1}" dt="2025-04-11T21:04:15.264" v="4" actId="1076"/>
          <ac:picMkLst>
            <pc:docMk/>
            <pc:sldMk cId="701255971" sldId="256"/>
            <ac:picMk id="7" creationId="{35DEB2F5-7510-4B8F-99B6-3E434AC6CA3B}"/>
          </ac:picMkLst>
        </pc:picChg>
        <pc:picChg chg="mod">
          <ac:chgData name="Furlan, Lucas (RX-SAO)" userId="cbb87155-580f-4bbd-89e7-c1f3677f107f" providerId="ADAL" clId="{72130439-F276-47DC-9225-F540228CB7D1}" dt="2025-04-11T21:04:12.693" v="3" actId="1076"/>
          <ac:picMkLst>
            <pc:docMk/>
            <pc:sldMk cId="701255971" sldId="256"/>
            <ac:picMk id="14" creationId="{D1200628-46EE-B153-55C4-43353D0539D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804" y="1033509"/>
            <a:ext cx="3794443" cy="2198582"/>
          </a:xfrm>
        </p:spPr>
        <p:txBody>
          <a:bodyPr anchor="b"/>
          <a:lstStyle>
            <a:lvl1pPr algn="ctr">
              <a:defRPr sz="292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6" y="3316877"/>
            <a:ext cx="3348038" cy="1524681"/>
          </a:xfrm>
        </p:spPr>
        <p:txBody>
          <a:bodyPr/>
          <a:lstStyle>
            <a:lvl1pPr marL="0" indent="0" algn="ctr">
              <a:buNone/>
              <a:defRPr sz="1172"/>
            </a:lvl1pPr>
            <a:lvl2pPr marL="223205" indent="0" algn="ctr">
              <a:buNone/>
              <a:defRPr sz="976"/>
            </a:lvl2pPr>
            <a:lvl3pPr marL="446410" indent="0" algn="ctr">
              <a:buNone/>
              <a:defRPr sz="879"/>
            </a:lvl3pPr>
            <a:lvl4pPr marL="669615" indent="0" algn="ctr">
              <a:buNone/>
              <a:defRPr sz="781"/>
            </a:lvl4pPr>
            <a:lvl5pPr marL="892820" indent="0" algn="ctr">
              <a:buNone/>
              <a:defRPr sz="781"/>
            </a:lvl5pPr>
            <a:lvl6pPr marL="1116025" indent="0" algn="ctr">
              <a:buNone/>
              <a:defRPr sz="781"/>
            </a:lvl6pPr>
            <a:lvl7pPr marL="1339230" indent="0" algn="ctr">
              <a:buNone/>
              <a:defRPr sz="781"/>
            </a:lvl7pPr>
            <a:lvl8pPr marL="1562435" indent="0" algn="ctr">
              <a:buNone/>
              <a:defRPr sz="781"/>
            </a:lvl8pPr>
            <a:lvl9pPr marL="1785640" indent="0" algn="ctr">
              <a:buNone/>
              <a:defRPr sz="781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062A-0391-455E-89BC-B228828EFA92}" type="datetimeFigureOut">
              <a:rPr lang="pt-BR" smtClean="0"/>
              <a:t>11/04/2025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5487-651E-488C-A97E-6A4102DAD9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08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062A-0391-455E-89BC-B228828EFA92}" type="datetimeFigureOut">
              <a:rPr lang="pt-BR" smtClean="0"/>
              <a:t>11/04/2025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5487-651E-488C-A97E-6A4102DAD9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35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94586" y="336219"/>
            <a:ext cx="962561" cy="535173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6904" y="336219"/>
            <a:ext cx="2831882" cy="535173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062A-0391-455E-89BC-B228828EFA92}" type="datetimeFigureOut">
              <a:rPr lang="pt-BR" smtClean="0"/>
              <a:t>11/04/2025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5487-651E-488C-A97E-6A4102DAD9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19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062A-0391-455E-89BC-B228828EFA92}" type="datetimeFigureOut">
              <a:rPr lang="pt-BR" smtClean="0"/>
              <a:t>11/04/2025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5487-651E-488C-A97E-6A4102DAD9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320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579" y="1574385"/>
            <a:ext cx="3850243" cy="2626895"/>
          </a:xfrm>
        </p:spPr>
        <p:txBody>
          <a:bodyPr anchor="b"/>
          <a:lstStyle>
            <a:lvl1pPr>
              <a:defRPr sz="292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579" y="4226132"/>
            <a:ext cx="3850243" cy="1381422"/>
          </a:xfrm>
        </p:spPr>
        <p:txBody>
          <a:bodyPr/>
          <a:lstStyle>
            <a:lvl1pPr marL="0" indent="0">
              <a:buNone/>
              <a:defRPr sz="1172">
                <a:solidFill>
                  <a:schemeClr val="tx1">
                    <a:tint val="82000"/>
                  </a:schemeClr>
                </a:solidFill>
              </a:defRPr>
            </a:lvl1pPr>
            <a:lvl2pPr marL="223205" indent="0">
              <a:buNone/>
              <a:defRPr sz="976">
                <a:solidFill>
                  <a:schemeClr val="tx1">
                    <a:tint val="82000"/>
                  </a:schemeClr>
                </a:solidFill>
              </a:defRPr>
            </a:lvl2pPr>
            <a:lvl3pPr marL="446410" indent="0">
              <a:buNone/>
              <a:defRPr sz="879">
                <a:solidFill>
                  <a:schemeClr val="tx1">
                    <a:tint val="82000"/>
                  </a:schemeClr>
                </a:solidFill>
              </a:defRPr>
            </a:lvl3pPr>
            <a:lvl4pPr marL="669615" indent="0">
              <a:buNone/>
              <a:defRPr sz="781">
                <a:solidFill>
                  <a:schemeClr val="tx1">
                    <a:tint val="82000"/>
                  </a:schemeClr>
                </a:solidFill>
              </a:defRPr>
            </a:lvl4pPr>
            <a:lvl5pPr marL="892820" indent="0">
              <a:buNone/>
              <a:defRPr sz="781">
                <a:solidFill>
                  <a:schemeClr val="tx1">
                    <a:tint val="82000"/>
                  </a:schemeClr>
                </a:solidFill>
              </a:defRPr>
            </a:lvl5pPr>
            <a:lvl6pPr marL="1116025" indent="0">
              <a:buNone/>
              <a:defRPr sz="781">
                <a:solidFill>
                  <a:schemeClr val="tx1">
                    <a:tint val="82000"/>
                  </a:schemeClr>
                </a:solidFill>
              </a:defRPr>
            </a:lvl6pPr>
            <a:lvl7pPr marL="1339230" indent="0">
              <a:buNone/>
              <a:defRPr sz="781">
                <a:solidFill>
                  <a:schemeClr val="tx1">
                    <a:tint val="82000"/>
                  </a:schemeClr>
                </a:solidFill>
              </a:defRPr>
            </a:lvl7pPr>
            <a:lvl8pPr marL="1562435" indent="0">
              <a:buNone/>
              <a:defRPr sz="781">
                <a:solidFill>
                  <a:schemeClr val="tx1">
                    <a:tint val="82000"/>
                  </a:schemeClr>
                </a:solidFill>
              </a:defRPr>
            </a:lvl8pPr>
            <a:lvl9pPr marL="1785640" indent="0">
              <a:buNone/>
              <a:defRPr sz="78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062A-0391-455E-89BC-B228828EFA92}" type="datetimeFigureOut">
              <a:rPr lang="pt-BR" smtClean="0"/>
              <a:t>11/04/2025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5487-651E-488C-A97E-6A4102DAD9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10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6904" y="1681096"/>
            <a:ext cx="1897221" cy="40068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59925" y="1681096"/>
            <a:ext cx="1897221" cy="400685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062A-0391-455E-89BC-B228828EFA92}" type="datetimeFigureOut">
              <a:rPr lang="pt-BR" smtClean="0"/>
              <a:t>11/04/2025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5487-651E-488C-A97E-6A4102DAD9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07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485" y="336220"/>
            <a:ext cx="3850243" cy="122062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485" y="1548071"/>
            <a:ext cx="1888502" cy="758686"/>
          </a:xfrm>
        </p:spPr>
        <p:txBody>
          <a:bodyPr anchor="b"/>
          <a:lstStyle>
            <a:lvl1pPr marL="0" indent="0">
              <a:buNone/>
              <a:defRPr sz="1172" b="1"/>
            </a:lvl1pPr>
            <a:lvl2pPr marL="223205" indent="0">
              <a:buNone/>
              <a:defRPr sz="976" b="1"/>
            </a:lvl2pPr>
            <a:lvl3pPr marL="446410" indent="0">
              <a:buNone/>
              <a:defRPr sz="879" b="1"/>
            </a:lvl3pPr>
            <a:lvl4pPr marL="669615" indent="0">
              <a:buNone/>
              <a:defRPr sz="781" b="1"/>
            </a:lvl4pPr>
            <a:lvl5pPr marL="892820" indent="0">
              <a:buNone/>
              <a:defRPr sz="781" b="1"/>
            </a:lvl5pPr>
            <a:lvl6pPr marL="1116025" indent="0">
              <a:buNone/>
              <a:defRPr sz="781" b="1"/>
            </a:lvl6pPr>
            <a:lvl7pPr marL="1339230" indent="0">
              <a:buNone/>
              <a:defRPr sz="781" b="1"/>
            </a:lvl7pPr>
            <a:lvl8pPr marL="1562435" indent="0">
              <a:buNone/>
              <a:defRPr sz="781" b="1"/>
            </a:lvl8pPr>
            <a:lvl9pPr marL="1785640" indent="0">
              <a:buNone/>
              <a:defRPr sz="781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7485" y="2306757"/>
            <a:ext cx="1888502" cy="339289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59925" y="1548071"/>
            <a:ext cx="1897803" cy="758686"/>
          </a:xfrm>
        </p:spPr>
        <p:txBody>
          <a:bodyPr anchor="b"/>
          <a:lstStyle>
            <a:lvl1pPr marL="0" indent="0">
              <a:buNone/>
              <a:defRPr sz="1172" b="1"/>
            </a:lvl1pPr>
            <a:lvl2pPr marL="223205" indent="0">
              <a:buNone/>
              <a:defRPr sz="976" b="1"/>
            </a:lvl2pPr>
            <a:lvl3pPr marL="446410" indent="0">
              <a:buNone/>
              <a:defRPr sz="879" b="1"/>
            </a:lvl3pPr>
            <a:lvl4pPr marL="669615" indent="0">
              <a:buNone/>
              <a:defRPr sz="781" b="1"/>
            </a:lvl4pPr>
            <a:lvl5pPr marL="892820" indent="0">
              <a:buNone/>
              <a:defRPr sz="781" b="1"/>
            </a:lvl5pPr>
            <a:lvl6pPr marL="1116025" indent="0">
              <a:buNone/>
              <a:defRPr sz="781" b="1"/>
            </a:lvl6pPr>
            <a:lvl7pPr marL="1339230" indent="0">
              <a:buNone/>
              <a:defRPr sz="781" b="1"/>
            </a:lvl7pPr>
            <a:lvl8pPr marL="1562435" indent="0">
              <a:buNone/>
              <a:defRPr sz="781" b="1"/>
            </a:lvl8pPr>
            <a:lvl9pPr marL="1785640" indent="0">
              <a:buNone/>
              <a:defRPr sz="781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59925" y="2306757"/>
            <a:ext cx="1897803" cy="339289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062A-0391-455E-89BC-B228828EFA92}" type="datetimeFigureOut">
              <a:rPr lang="pt-BR" smtClean="0"/>
              <a:t>11/04/2025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5487-651E-488C-A97E-6A4102DAD9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448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062A-0391-455E-89BC-B228828EFA92}" type="datetimeFigureOut">
              <a:rPr lang="pt-BR" smtClean="0"/>
              <a:t>11/04/2025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5487-651E-488C-A97E-6A4102DAD9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6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062A-0391-455E-89BC-B228828EFA92}" type="datetimeFigureOut">
              <a:rPr lang="pt-BR" smtClean="0"/>
              <a:t>11/04/2025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5487-651E-488C-A97E-6A4102DAD9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24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485" y="421005"/>
            <a:ext cx="1439772" cy="1473518"/>
          </a:xfrm>
        </p:spPr>
        <p:txBody>
          <a:bodyPr anchor="b"/>
          <a:lstStyle>
            <a:lvl1pPr>
              <a:defRPr sz="156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803" y="909255"/>
            <a:ext cx="2259925" cy="4487796"/>
          </a:xfrm>
        </p:spPr>
        <p:txBody>
          <a:bodyPr/>
          <a:lstStyle>
            <a:lvl1pPr>
              <a:defRPr sz="1562"/>
            </a:lvl1pPr>
            <a:lvl2pPr>
              <a:defRPr sz="1367"/>
            </a:lvl2pPr>
            <a:lvl3pPr>
              <a:defRPr sz="1172"/>
            </a:lvl3pPr>
            <a:lvl4pPr>
              <a:defRPr sz="976"/>
            </a:lvl4pPr>
            <a:lvl5pPr>
              <a:defRPr sz="976"/>
            </a:lvl5pPr>
            <a:lvl6pPr>
              <a:defRPr sz="976"/>
            </a:lvl6pPr>
            <a:lvl7pPr>
              <a:defRPr sz="976"/>
            </a:lvl7pPr>
            <a:lvl8pPr>
              <a:defRPr sz="976"/>
            </a:lvl8pPr>
            <a:lvl9pPr>
              <a:defRPr sz="97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7485" y="1894523"/>
            <a:ext cx="1439772" cy="3509837"/>
          </a:xfrm>
        </p:spPr>
        <p:txBody>
          <a:bodyPr/>
          <a:lstStyle>
            <a:lvl1pPr marL="0" indent="0">
              <a:buNone/>
              <a:defRPr sz="781"/>
            </a:lvl1pPr>
            <a:lvl2pPr marL="223205" indent="0">
              <a:buNone/>
              <a:defRPr sz="683"/>
            </a:lvl2pPr>
            <a:lvl3pPr marL="446410" indent="0">
              <a:buNone/>
              <a:defRPr sz="586"/>
            </a:lvl3pPr>
            <a:lvl4pPr marL="669615" indent="0">
              <a:buNone/>
              <a:defRPr sz="488"/>
            </a:lvl4pPr>
            <a:lvl5pPr marL="892820" indent="0">
              <a:buNone/>
              <a:defRPr sz="488"/>
            </a:lvl5pPr>
            <a:lvl6pPr marL="1116025" indent="0">
              <a:buNone/>
              <a:defRPr sz="488"/>
            </a:lvl6pPr>
            <a:lvl7pPr marL="1339230" indent="0">
              <a:buNone/>
              <a:defRPr sz="488"/>
            </a:lvl7pPr>
            <a:lvl8pPr marL="1562435" indent="0">
              <a:buNone/>
              <a:defRPr sz="488"/>
            </a:lvl8pPr>
            <a:lvl9pPr marL="1785640" indent="0">
              <a:buNone/>
              <a:defRPr sz="488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062A-0391-455E-89BC-B228828EFA92}" type="datetimeFigureOut">
              <a:rPr lang="pt-BR" smtClean="0"/>
              <a:t>11/04/2025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5487-651E-488C-A97E-6A4102DAD9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485" y="421005"/>
            <a:ext cx="1439772" cy="1473518"/>
          </a:xfrm>
        </p:spPr>
        <p:txBody>
          <a:bodyPr anchor="b"/>
          <a:lstStyle>
            <a:lvl1pPr>
              <a:defRPr sz="1562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97803" y="909255"/>
            <a:ext cx="2259925" cy="4487796"/>
          </a:xfrm>
        </p:spPr>
        <p:txBody>
          <a:bodyPr anchor="t"/>
          <a:lstStyle>
            <a:lvl1pPr marL="0" indent="0">
              <a:buNone/>
              <a:defRPr sz="1562"/>
            </a:lvl1pPr>
            <a:lvl2pPr marL="223205" indent="0">
              <a:buNone/>
              <a:defRPr sz="1367"/>
            </a:lvl2pPr>
            <a:lvl3pPr marL="446410" indent="0">
              <a:buNone/>
              <a:defRPr sz="1172"/>
            </a:lvl3pPr>
            <a:lvl4pPr marL="669615" indent="0">
              <a:buNone/>
              <a:defRPr sz="976"/>
            </a:lvl4pPr>
            <a:lvl5pPr marL="892820" indent="0">
              <a:buNone/>
              <a:defRPr sz="976"/>
            </a:lvl5pPr>
            <a:lvl6pPr marL="1116025" indent="0">
              <a:buNone/>
              <a:defRPr sz="976"/>
            </a:lvl6pPr>
            <a:lvl7pPr marL="1339230" indent="0">
              <a:buNone/>
              <a:defRPr sz="976"/>
            </a:lvl7pPr>
            <a:lvl8pPr marL="1562435" indent="0">
              <a:buNone/>
              <a:defRPr sz="976"/>
            </a:lvl8pPr>
            <a:lvl9pPr marL="1785640" indent="0">
              <a:buNone/>
              <a:defRPr sz="97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7485" y="1894523"/>
            <a:ext cx="1439772" cy="3509837"/>
          </a:xfrm>
        </p:spPr>
        <p:txBody>
          <a:bodyPr/>
          <a:lstStyle>
            <a:lvl1pPr marL="0" indent="0">
              <a:buNone/>
              <a:defRPr sz="781"/>
            </a:lvl1pPr>
            <a:lvl2pPr marL="223205" indent="0">
              <a:buNone/>
              <a:defRPr sz="683"/>
            </a:lvl2pPr>
            <a:lvl3pPr marL="446410" indent="0">
              <a:buNone/>
              <a:defRPr sz="586"/>
            </a:lvl3pPr>
            <a:lvl4pPr marL="669615" indent="0">
              <a:buNone/>
              <a:defRPr sz="488"/>
            </a:lvl4pPr>
            <a:lvl5pPr marL="892820" indent="0">
              <a:buNone/>
              <a:defRPr sz="488"/>
            </a:lvl5pPr>
            <a:lvl6pPr marL="1116025" indent="0">
              <a:buNone/>
              <a:defRPr sz="488"/>
            </a:lvl6pPr>
            <a:lvl7pPr marL="1339230" indent="0">
              <a:buNone/>
              <a:defRPr sz="488"/>
            </a:lvl7pPr>
            <a:lvl8pPr marL="1562435" indent="0">
              <a:buNone/>
              <a:defRPr sz="488"/>
            </a:lvl8pPr>
            <a:lvl9pPr marL="1785640" indent="0">
              <a:buNone/>
              <a:defRPr sz="488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062A-0391-455E-89BC-B228828EFA92}" type="datetimeFigureOut">
              <a:rPr lang="pt-BR" smtClean="0"/>
              <a:t>11/04/2025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5487-651E-488C-A97E-6A4102DAD9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246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6904" y="336220"/>
            <a:ext cx="3850243" cy="12206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904" y="1681096"/>
            <a:ext cx="3850243" cy="4006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6904" y="5853140"/>
            <a:ext cx="1004411" cy="336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8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C6062A-0391-455E-89BC-B228828EFA92}" type="datetimeFigureOut">
              <a:rPr lang="pt-BR" smtClean="0"/>
              <a:t>11/04/2025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8717" y="5853140"/>
            <a:ext cx="1506617" cy="336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8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52735" y="5853140"/>
            <a:ext cx="1004411" cy="336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8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CC5487-651E-488C-A97E-6A4102DAD9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7280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6410" rtl="0" eaLnBrk="1" latinLnBrk="0" hangingPunct="1">
        <a:lnSpc>
          <a:spcPct val="90000"/>
        </a:lnSpc>
        <a:spcBef>
          <a:spcPct val="0"/>
        </a:spcBef>
        <a:buNone/>
        <a:defRPr sz="21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603" indent="-111603" algn="l" defTabSz="44641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367" kern="1200">
          <a:solidFill>
            <a:schemeClr val="tx1"/>
          </a:solidFill>
          <a:latin typeface="+mn-lt"/>
          <a:ea typeface="+mn-ea"/>
          <a:cs typeface="+mn-cs"/>
        </a:defRPr>
      </a:lvl1pPr>
      <a:lvl2pPr marL="334808" indent="-111603" algn="l" defTabSz="446410" rtl="0" eaLnBrk="1" latinLnBrk="0" hangingPunct="1">
        <a:lnSpc>
          <a:spcPct val="90000"/>
        </a:lnSpc>
        <a:spcBef>
          <a:spcPts val="244"/>
        </a:spcBef>
        <a:buFont typeface="Arial" panose="020B0604020202020204" pitchFamily="34" charset="0"/>
        <a:buChar char="•"/>
        <a:defRPr sz="1172" kern="1200">
          <a:solidFill>
            <a:schemeClr val="tx1"/>
          </a:solidFill>
          <a:latin typeface="+mn-lt"/>
          <a:ea typeface="+mn-ea"/>
          <a:cs typeface="+mn-cs"/>
        </a:defRPr>
      </a:lvl2pPr>
      <a:lvl3pPr marL="558013" indent="-111603" algn="l" defTabSz="446410" rtl="0" eaLnBrk="1" latinLnBrk="0" hangingPunct="1">
        <a:lnSpc>
          <a:spcPct val="90000"/>
        </a:lnSpc>
        <a:spcBef>
          <a:spcPts val="244"/>
        </a:spcBef>
        <a:buFont typeface="Arial" panose="020B0604020202020204" pitchFamily="34" charset="0"/>
        <a:buChar char="•"/>
        <a:defRPr sz="976" kern="1200">
          <a:solidFill>
            <a:schemeClr val="tx1"/>
          </a:solidFill>
          <a:latin typeface="+mn-lt"/>
          <a:ea typeface="+mn-ea"/>
          <a:cs typeface="+mn-cs"/>
        </a:defRPr>
      </a:lvl3pPr>
      <a:lvl4pPr marL="781218" indent="-111603" algn="l" defTabSz="446410" rtl="0" eaLnBrk="1" latinLnBrk="0" hangingPunct="1">
        <a:lnSpc>
          <a:spcPct val="90000"/>
        </a:lnSpc>
        <a:spcBef>
          <a:spcPts val="244"/>
        </a:spcBef>
        <a:buFont typeface="Arial" panose="020B0604020202020204" pitchFamily="34" charset="0"/>
        <a:buChar char="•"/>
        <a:defRPr sz="879" kern="1200">
          <a:solidFill>
            <a:schemeClr val="tx1"/>
          </a:solidFill>
          <a:latin typeface="+mn-lt"/>
          <a:ea typeface="+mn-ea"/>
          <a:cs typeface="+mn-cs"/>
        </a:defRPr>
      </a:lvl4pPr>
      <a:lvl5pPr marL="1004423" indent="-111603" algn="l" defTabSz="446410" rtl="0" eaLnBrk="1" latinLnBrk="0" hangingPunct="1">
        <a:lnSpc>
          <a:spcPct val="90000"/>
        </a:lnSpc>
        <a:spcBef>
          <a:spcPts val="244"/>
        </a:spcBef>
        <a:buFont typeface="Arial" panose="020B0604020202020204" pitchFamily="34" charset="0"/>
        <a:buChar char="•"/>
        <a:defRPr sz="879" kern="1200">
          <a:solidFill>
            <a:schemeClr val="tx1"/>
          </a:solidFill>
          <a:latin typeface="+mn-lt"/>
          <a:ea typeface="+mn-ea"/>
          <a:cs typeface="+mn-cs"/>
        </a:defRPr>
      </a:lvl5pPr>
      <a:lvl6pPr marL="1227628" indent="-111603" algn="l" defTabSz="446410" rtl="0" eaLnBrk="1" latinLnBrk="0" hangingPunct="1">
        <a:lnSpc>
          <a:spcPct val="90000"/>
        </a:lnSpc>
        <a:spcBef>
          <a:spcPts val="244"/>
        </a:spcBef>
        <a:buFont typeface="Arial" panose="020B0604020202020204" pitchFamily="34" charset="0"/>
        <a:buChar char="•"/>
        <a:defRPr sz="879" kern="1200">
          <a:solidFill>
            <a:schemeClr val="tx1"/>
          </a:solidFill>
          <a:latin typeface="+mn-lt"/>
          <a:ea typeface="+mn-ea"/>
          <a:cs typeface="+mn-cs"/>
        </a:defRPr>
      </a:lvl6pPr>
      <a:lvl7pPr marL="1450833" indent="-111603" algn="l" defTabSz="446410" rtl="0" eaLnBrk="1" latinLnBrk="0" hangingPunct="1">
        <a:lnSpc>
          <a:spcPct val="90000"/>
        </a:lnSpc>
        <a:spcBef>
          <a:spcPts val="244"/>
        </a:spcBef>
        <a:buFont typeface="Arial" panose="020B0604020202020204" pitchFamily="34" charset="0"/>
        <a:buChar char="•"/>
        <a:defRPr sz="879" kern="1200">
          <a:solidFill>
            <a:schemeClr val="tx1"/>
          </a:solidFill>
          <a:latin typeface="+mn-lt"/>
          <a:ea typeface="+mn-ea"/>
          <a:cs typeface="+mn-cs"/>
        </a:defRPr>
      </a:lvl7pPr>
      <a:lvl8pPr marL="1674038" indent="-111603" algn="l" defTabSz="446410" rtl="0" eaLnBrk="1" latinLnBrk="0" hangingPunct="1">
        <a:lnSpc>
          <a:spcPct val="90000"/>
        </a:lnSpc>
        <a:spcBef>
          <a:spcPts val="244"/>
        </a:spcBef>
        <a:buFont typeface="Arial" panose="020B0604020202020204" pitchFamily="34" charset="0"/>
        <a:buChar char="•"/>
        <a:defRPr sz="879" kern="1200">
          <a:solidFill>
            <a:schemeClr val="tx1"/>
          </a:solidFill>
          <a:latin typeface="+mn-lt"/>
          <a:ea typeface="+mn-ea"/>
          <a:cs typeface="+mn-cs"/>
        </a:defRPr>
      </a:lvl8pPr>
      <a:lvl9pPr marL="1897243" indent="-111603" algn="l" defTabSz="446410" rtl="0" eaLnBrk="1" latinLnBrk="0" hangingPunct="1">
        <a:lnSpc>
          <a:spcPct val="90000"/>
        </a:lnSpc>
        <a:spcBef>
          <a:spcPts val="244"/>
        </a:spcBef>
        <a:buFont typeface="Arial" panose="020B0604020202020204" pitchFamily="34" charset="0"/>
        <a:buChar char="•"/>
        <a:defRPr sz="8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6410" rtl="0" eaLnBrk="1" latinLnBrk="0" hangingPunct="1">
        <a:defRPr sz="879" kern="1200">
          <a:solidFill>
            <a:schemeClr val="tx1"/>
          </a:solidFill>
          <a:latin typeface="+mn-lt"/>
          <a:ea typeface="+mn-ea"/>
          <a:cs typeface="+mn-cs"/>
        </a:defRPr>
      </a:lvl1pPr>
      <a:lvl2pPr marL="223205" algn="l" defTabSz="446410" rtl="0" eaLnBrk="1" latinLnBrk="0" hangingPunct="1">
        <a:defRPr sz="879" kern="1200">
          <a:solidFill>
            <a:schemeClr val="tx1"/>
          </a:solidFill>
          <a:latin typeface="+mn-lt"/>
          <a:ea typeface="+mn-ea"/>
          <a:cs typeface="+mn-cs"/>
        </a:defRPr>
      </a:lvl2pPr>
      <a:lvl3pPr marL="446410" algn="l" defTabSz="446410" rtl="0" eaLnBrk="1" latinLnBrk="0" hangingPunct="1">
        <a:defRPr sz="879" kern="1200">
          <a:solidFill>
            <a:schemeClr val="tx1"/>
          </a:solidFill>
          <a:latin typeface="+mn-lt"/>
          <a:ea typeface="+mn-ea"/>
          <a:cs typeface="+mn-cs"/>
        </a:defRPr>
      </a:lvl3pPr>
      <a:lvl4pPr marL="669615" algn="l" defTabSz="446410" rtl="0" eaLnBrk="1" latinLnBrk="0" hangingPunct="1">
        <a:defRPr sz="879" kern="1200">
          <a:solidFill>
            <a:schemeClr val="tx1"/>
          </a:solidFill>
          <a:latin typeface="+mn-lt"/>
          <a:ea typeface="+mn-ea"/>
          <a:cs typeface="+mn-cs"/>
        </a:defRPr>
      </a:lvl4pPr>
      <a:lvl5pPr marL="892820" algn="l" defTabSz="446410" rtl="0" eaLnBrk="1" latinLnBrk="0" hangingPunct="1">
        <a:defRPr sz="879" kern="1200">
          <a:solidFill>
            <a:schemeClr val="tx1"/>
          </a:solidFill>
          <a:latin typeface="+mn-lt"/>
          <a:ea typeface="+mn-ea"/>
          <a:cs typeface="+mn-cs"/>
        </a:defRPr>
      </a:lvl5pPr>
      <a:lvl6pPr marL="1116025" algn="l" defTabSz="446410" rtl="0" eaLnBrk="1" latinLnBrk="0" hangingPunct="1">
        <a:defRPr sz="879" kern="1200">
          <a:solidFill>
            <a:schemeClr val="tx1"/>
          </a:solidFill>
          <a:latin typeface="+mn-lt"/>
          <a:ea typeface="+mn-ea"/>
          <a:cs typeface="+mn-cs"/>
        </a:defRPr>
      </a:lvl6pPr>
      <a:lvl7pPr marL="1339230" algn="l" defTabSz="446410" rtl="0" eaLnBrk="1" latinLnBrk="0" hangingPunct="1">
        <a:defRPr sz="879" kern="1200">
          <a:solidFill>
            <a:schemeClr val="tx1"/>
          </a:solidFill>
          <a:latin typeface="+mn-lt"/>
          <a:ea typeface="+mn-ea"/>
          <a:cs typeface="+mn-cs"/>
        </a:defRPr>
      </a:lvl7pPr>
      <a:lvl8pPr marL="1562435" algn="l" defTabSz="446410" rtl="0" eaLnBrk="1" latinLnBrk="0" hangingPunct="1">
        <a:defRPr sz="879" kern="1200">
          <a:solidFill>
            <a:schemeClr val="tx1"/>
          </a:solidFill>
          <a:latin typeface="+mn-lt"/>
          <a:ea typeface="+mn-ea"/>
          <a:cs typeface="+mn-cs"/>
        </a:defRPr>
      </a:lvl8pPr>
      <a:lvl9pPr marL="1785640" algn="l" defTabSz="446410" rtl="0" eaLnBrk="1" latinLnBrk="0" hangingPunct="1">
        <a:defRPr sz="8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1DCFC42F-2B62-889A-1BD0-93768CAE0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38"/>
            <a:ext cx="4464050" cy="6312398"/>
          </a:xfrm>
          <a:prstGeom prst="rect">
            <a:avLst/>
          </a:prstGeom>
        </p:spPr>
      </p:pic>
      <p:pic>
        <p:nvPicPr>
          <p:cNvPr id="16" name="Imagem 15" descr="Uma imagem contendo Forma&#10;&#10;O conteúdo gerado por IA pode estar incorreto.">
            <a:extLst>
              <a:ext uri="{FF2B5EF4-FFF2-40B4-BE49-F238E27FC236}">
                <a16:creationId xmlns:a16="http://schemas.microsoft.com/office/drawing/2014/main" id="{0C9FE708-8E2E-28E2-86D7-F2D48F736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82" y="868626"/>
            <a:ext cx="2764542" cy="285598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1C05243-248D-57EE-81C2-D1CEB7936692}"/>
              </a:ext>
            </a:extLst>
          </p:cNvPr>
          <p:cNvSpPr txBox="1"/>
          <p:nvPr/>
        </p:nvSpPr>
        <p:spPr>
          <a:xfrm>
            <a:off x="284205" y="2616612"/>
            <a:ext cx="1620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Estaremos na ISC Brasil, o principal evento</a:t>
            </a:r>
          </a:p>
          <a:p>
            <a:r>
              <a:rPr lang="pt-BR" sz="8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do setor de segurança integrada do país.</a:t>
            </a:r>
          </a:p>
          <a:p>
            <a:r>
              <a:rPr lang="pt-BR" sz="800" dirty="0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Conteúdo de alto nível, tecnologia e inovação em 3 dias de muitas oportunidades e networking.</a:t>
            </a:r>
          </a:p>
        </p:txBody>
      </p:sp>
      <p:pic>
        <p:nvPicPr>
          <p:cNvPr id="7" name="Imagem 6" descr="Diagrama&#10;&#10;Descrição gerada automaticamente com confiança média">
            <a:extLst>
              <a:ext uri="{FF2B5EF4-FFF2-40B4-BE49-F238E27FC236}">
                <a16:creationId xmlns:a16="http://schemas.microsoft.com/office/drawing/2014/main" id="{35DEB2F5-7510-4B8F-99B6-3E434AC6CA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80" y="3864748"/>
            <a:ext cx="1011665" cy="100937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4F7849E-12A7-D7E8-765D-F2CAA6B4C18F}"/>
              </a:ext>
            </a:extLst>
          </p:cNvPr>
          <p:cNvSpPr/>
          <p:nvPr/>
        </p:nvSpPr>
        <p:spPr>
          <a:xfrm>
            <a:off x="2723907" y="5055867"/>
            <a:ext cx="1502014" cy="29545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F5D3E3E-76B7-1C49-CB1D-41D61CB6D7BC}"/>
              </a:ext>
            </a:extLst>
          </p:cNvPr>
          <p:cNvSpPr txBox="1"/>
          <p:nvPr/>
        </p:nvSpPr>
        <p:spPr>
          <a:xfrm>
            <a:off x="2045916" y="5055867"/>
            <a:ext cx="2857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ESTANDE C191</a:t>
            </a:r>
          </a:p>
        </p:txBody>
      </p:sp>
      <p:pic>
        <p:nvPicPr>
          <p:cNvPr id="3" name="Imagem 2" descr="Código QR&#10;&#10;O conteúdo gerado por IA pode estar incorreto.">
            <a:extLst>
              <a:ext uri="{FF2B5EF4-FFF2-40B4-BE49-F238E27FC236}">
                <a16:creationId xmlns:a16="http://schemas.microsoft.com/office/drawing/2014/main" id="{2D2EED9D-6CD7-85B4-B8B3-697BAB284C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9" y="5243966"/>
            <a:ext cx="505969" cy="505969"/>
          </a:xfrm>
          <a:prstGeom prst="rect">
            <a:avLst/>
          </a:prstGeom>
        </p:spPr>
      </p:pic>
      <p:pic>
        <p:nvPicPr>
          <p:cNvPr id="5" name="Imagem 4" descr="Forma&#10;&#10;O conteúdo gerado por IA pode estar incorreto.">
            <a:extLst>
              <a:ext uri="{FF2B5EF4-FFF2-40B4-BE49-F238E27FC236}">
                <a16:creationId xmlns:a16="http://schemas.microsoft.com/office/drawing/2014/main" id="{36030223-694B-166F-95DE-3BCBE26423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9" y="5890900"/>
            <a:ext cx="1645923" cy="231648"/>
          </a:xfrm>
          <a:prstGeom prst="rect">
            <a:avLst/>
          </a:prstGeom>
        </p:spPr>
      </p:pic>
      <p:pic>
        <p:nvPicPr>
          <p:cNvPr id="11" name="Imagem 10" descr="Forma&#10;&#10;O conteúdo gerado por IA pode estar incorreto.">
            <a:extLst>
              <a:ext uri="{FF2B5EF4-FFF2-40B4-BE49-F238E27FC236}">
                <a16:creationId xmlns:a16="http://schemas.microsoft.com/office/drawing/2014/main" id="{1DAD0075-024C-612E-B54B-A147AA181C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19" y="3980429"/>
            <a:ext cx="2206756" cy="1011938"/>
          </a:xfrm>
          <a:prstGeom prst="rect">
            <a:avLst/>
          </a:prstGeom>
        </p:spPr>
      </p:pic>
      <p:pic>
        <p:nvPicPr>
          <p:cNvPr id="14" name="Imagem 13" descr="Fundo preto com letras brancas&#10;&#10;O conteúdo gerado por IA pode estar incorreto.">
            <a:extLst>
              <a:ext uri="{FF2B5EF4-FFF2-40B4-BE49-F238E27FC236}">
                <a16:creationId xmlns:a16="http://schemas.microsoft.com/office/drawing/2014/main" id="{D1200628-46EE-B153-55C4-43353D0539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308" y="315578"/>
            <a:ext cx="842734" cy="845515"/>
          </a:xfrm>
          <a:prstGeom prst="rect">
            <a:avLst/>
          </a:prstGeom>
        </p:spPr>
      </p:pic>
      <p:pic>
        <p:nvPicPr>
          <p:cNvPr id="18" name="Imagem 17" descr="Forma&#10;&#10;O conteúdo gerado por IA pode estar incorreto.">
            <a:extLst>
              <a:ext uri="{FF2B5EF4-FFF2-40B4-BE49-F238E27FC236}">
                <a16:creationId xmlns:a16="http://schemas.microsoft.com/office/drawing/2014/main" id="{EA2625D5-49B1-1E84-B25C-A1CEA074EA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91" y="1428513"/>
            <a:ext cx="1237491" cy="563881"/>
          </a:xfrm>
          <a:prstGeom prst="rect">
            <a:avLst/>
          </a:prstGeom>
        </p:spPr>
      </p:pic>
      <p:pic>
        <p:nvPicPr>
          <p:cNvPr id="20" name="Imagem 19" descr="Logotipo&#10;&#10;O conteúdo gerado por IA pode estar incorreto.">
            <a:extLst>
              <a:ext uri="{FF2B5EF4-FFF2-40B4-BE49-F238E27FC236}">
                <a16:creationId xmlns:a16="http://schemas.microsoft.com/office/drawing/2014/main" id="{58077CAB-041F-30BB-CA01-5B1A11FD66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5" y="175064"/>
            <a:ext cx="1392939" cy="1045466"/>
          </a:xfrm>
          <a:prstGeom prst="rect">
            <a:avLst/>
          </a:prstGeom>
        </p:spPr>
      </p:pic>
      <p:pic>
        <p:nvPicPr>
          <p:cNvPr id="22" name="Imagem 21" descr="Ícone&#10;&#10;O conteúdo gerado por IA pode estar incorreto.">
            <a:extLst>
              <a:ext uri="{FF2B5EF4-FFF2-40B4-BE49-F238E27FC236}">
                <a16:creationId xmlns:a16="http://schemas.microsoft.com/office/drawing/2014/main" id="{1E1A6584-D8F9-DD9D-20D1-B6F17ACC7D0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95" y="5714814"/>
            <a:ext cx="786386" cy="36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559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35</Words>
  <Application>Microsoft Office PowerPoint</Application>
  <PresentationFormat>Personalizar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Roboto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 LUCIA DE SOUZA</dc:creator>
  <cp:lastModifiedBy>Furlan, Lucas (RX-SAO)</cp:lastModifiedBy>
  <cp:revision>4</cp:revision>
  <dcterms:created xsi:type="dcterms:W3CDTF">2024-03-15T19:44:53Z</dcterms:created>
  <dcterms:modified xsi:type="dcterms:W3CDTF">2025-04-11T21:04:16Z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49ac42a-3eb4-4074-b885-aea26bd6241e_Enabled">
    <vt:lpwstr>true</vt:lpwstr>
  </property>
  <property fmtid="{D5CDD505-2E9C-101B-9397-08002B2CF9AE}" pid="3" name="MSIP_Label_549ac42a-3eb4-4074-b885-aea26bd6241e_SetDate">
    <vt:lpwstr>2025-03-24T01:46:54Z</vt:lpwstr>
  </property>
  <property fmtid="{D5CDD505-2E9C-101B-9397-08002B2CF9AE}" pid="4" name="MSIP_Label_549ac42a-3eb4-4074-b885-aea26bd6241e_Method">
    <vt:lpwstr>Standard</vt:lpwstr>
  </property>
  <property fmtid="{D5CDD505-2E9C-101B-9397-08002B2CF9AE}" pid="5" name="MSIP_Label_549ac42a-3eb4-4074-b885-aea26bd6241e_Name">
    <vt:lpwstr>General Business</vt:lpwstr>
  </property>
  <property fmtid="{D5CDD505-2E9C-101B-9397-08002B2CF9AE}" pid="6" name="MSIP_Label_549ac42a-3eb4-4074-b885-aea26bd6241e_SiteId">
    <vt:lpwstr>9274ee3f-9425-4109-a27f-9fb15c10675d</vt:lpwstr>
  </property>
  <property fmtid="{D5CDD505-2E9C-101B-9397-08002B2CF9AE}" pid="7" name="MSIP_Label_549ac42a-3eb4-4074-b885-aea26bd6241e_ActionId">
    <vt:lpwstr>6fac1b89-e410-45da-a796-8c026c93d632</vt:lpwstr>
  </property>
  <property fmtid="{D5CDD505-2E9C-101B-9397-08002B2CF9AE}" pid="8" name="MSIP_Label_549ac42a-3eb4-4074-b885-aea26bd6241e_ContentBits">
    <vt:lpwstr>0</vt:lpwstr>
  </property>
  <property fmtid="{D5CDD505-2E9C-101B-9397-08002B2CF9AE}" pid="9" name="MSIP_Label_549ac42a-3eb4-4074-b885-aea26bd6241e_Tag">
    <vt:lpwstr>10, 3, 0, 1</vt:lpwstr>
  </property>
</Properties>
</file>