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879725" cy="1439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34" autoAdjust="0"/>
    <p:restoredTop sz="94660"/>
  </p:normalViewPr>
  <p:slideViewPr>
    <p:cSldViewPr snapToGrid="0">
      <p:cViewPr varScale="1">
        <p:scale>
          <a:sx n="288" d="100"/>
          <a:sy n="288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9966" y="235644"/>
            <a:ext cx="2159794" cy="501286"/>
          </a:xfrm>
        </p:spPr>
        <p:txBody>
          <a:bodyPr anchor="b"/>
          <a:lstStyle>
            <a:lvl1pPr algn="ctr">
              <a:defRPr sz="12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756262"/>
            <a:ext cx="2159794" cy="347633"/>
          </a:xfrm>
        </p:spPr>
        <p:txBody>
          <a:bodyPr/>
          <a:lstStyle>
            <a:lvl1pPr marL="0" indent="0" algn="ctr">
              <a:buNone/>
              <a:defRPr sz="504"/>
            </a:lvl1pPr>
            <a:lvl2pPr marL="96012" indent="0" algn="ctr">
              <a:buNone/>
              <a:defRPr sz="420"/>
            </a:lvl2pPr>
            <a:lvl3pPr marL="192024" indent="0" algn="ctr">
              <a:buNone/>
              <a:defRPr sz="378"/>
            </a:lvl3pPr>
            <a:lvl4pPr marL="288036" indent="0" algn="ctr">
              <a:buNone/>
              <a:defRPr sz="336"/>
            </a:lvl4pPr>
            <a:lvl5pPr marL="384048" indent="0" algn="ctr">
              <a:buNone/>
              <a:defRPr sz="336"/>
            </a:lvl5pPr>
            <a:lvl6pPr marL="480060" indent="0" algn="ctr">
              <a:buNone/>
              <a:defRPr sz="336"/>
            </a:lvl6pPr>
            <a:lvl7pPr marL="576072" indent="0" algn="ctr">
              <a:buNone/>
              <a:defRPr sz="336"/>
            </a:lvl7pPr>
            <a:lvl8pPr marL="672084" indent="0" algn="ctr">
              <a:buNone/>
              <a:defRPr sz="336"/>
            </a:lvl8pPr>
            <a:lvl9pPr marL="768096" indent="0" algn="ctr">
              <a:buNone/>
              <a:defRPr sz="336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269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5945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76660"/>
            <a:ext cx="620941" cy="12202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76660"/>
            <a:ext cx="1826826" cy="12202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4413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93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358966"/>
            <a:ext cx="2483763" cy="598943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963575"/>
            <a:ext cx="2483763" cy="314970"/>
          </a:xfrm>
        </p:spPr>
        <p:txBody>
          <a:bodyPr/>
          <a:lstStyle>
            <a:lvl1pPr marL="0" indent="0">
              <a:buNone/>
              <a:defRPr sz="504">
                <a:solidFill>
                  <a:schemeClr val="tx1">
                    <a:tint val="82000"/>
                  </a:schemeClr>
                </a:solidFill>
              </a:defRPr>
            </a:lvl1pPr>
            <a:lvl2pPr marL="96012" indent="0">
              <a:buNone/>
              <a:defRPr sz="420">
                <a:solidFill>
                  <a:schemeClr val="tx1">
                    <a:tint val="82000"/>
                  </a:schemeClr>
                </a:solidFill>
              </a:defRPr>
            </a:lvl2pPr>
            <a:lvl3pPr marL="192024" indent="0">
              <a:buNone/>
              <a:defRPr sz="378">
                <a:solidFill>
                  <a:schemeClr val="tx1">
                    <a:tint val="82000"/>
                  </a:schemeClr>
                </a:solidFill>
              </a:defRPr>
            </a:lvl3pPr>
            <a:lvl4pPr marL="288036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4pPr>
            <a:lvl5pPr marL="384048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5pPr>
            <a:lvl6pPr marL="480060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6pPr>
            <a:lvl7pPr marL="576072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7pPr>
            <a:lvl8pPr marL="672084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8pPr>
            <a:lvl9pPr marL="768096" indent="0">
              <a:buNone/>
              <a:defRPr sz="33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995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383297"/>
            <a:ext cx="1223883" cy="91358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383297"/>
            <a:ext cx="1223883" cy="91358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5599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76659"/>
            <a:ext cx="2483763" cy="27830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6" y="352967"/>
            <a:ext cx="1218259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6" y="525950"/>
            <a:ext cx="1218259" cy="77359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352967"/>
            <a:ext cx="1224258" cy="172983"/>
          </a:xfrm>
        </p:spPr>
        <p:txBody>
          <a:bodyPr anchor="b"/>
          <a:lstStyle>
            <a:lvl1pPr marL="0" indent="0">
              <a:buNone/>
              <a:defRPr sz="504" b="1"/>
            </a:lvl1pPr>
            <a:lvl2pPr marL="96012" indent="0">
              <a:buNone/>
              <a:defRPr sz="420" b="1"/>
            </a:lvl2pPr>
            <a:lvl3pPr marL="192024" indent="0">
              <a:buNone/>
              <a:defRPr sz="378" b="1"/>
            </a:lvl3pPr>
            <a:lvl4pPr marL="288036" indent="0">
              <a:buNone/>
              <a:defRPr sz="336" b="1"/>
            </a:lvl4pPr>
            <a:lvl5pPr marL="384048" indent="0">
              <a:buNone/>
              <a:defRPr sz="336" b="1"/>
            </a:lvl5pPr>
            <a:lvl6pPr marL="480060" indent="0">
              <a:buNone/>
              <a:defRPr sz="336" b="1"/>
            </a:lvl6pPr>
            <a:lvl7pPr marL="576072" indent="0">
              <a:buNone/>
              <a:defRPr sz="336" b="1"/>
            </a:lvl7pPr>
            <a:lvl8pPr marL="672084" indent="0">
              <a:buNone/>
              <a:defRPr sz="336" b="1"/>
            </a:lvl8pPr>
            <a:lvl9pPr marL="768096" indent="0">
              <a:buNone/>
              <a:defRPr sz="33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525950"/>
            <a:ext cx="1224258" cy="77359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607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11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902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95991"/>
            <a:ext cx="928786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207314"/>
            <a:ext cx="1457861" cy="1023236"/>
          </a:xfrm>
        </p:spPr>
        <p:txBody>
          <a:bodyPr/>
          <a:lstStyle>
            <a:lvl1pPr>
              <a:defRPr sz="672"/>
            </a:lvl1pPr>
            <a:lvl2pPr>
              <a:defRPr sz="588"/>
            </a:lvl2pPr>
            <a:lvl3pPr>
              <a:defRPr sz="504"/>
            </a:lvl3pPr>
            <a:lvl4pPr>
              <a:defRPr sz="420"/>
            </a:lvl4pPr>
            <a:lvl5pPr>
              <a:defRPr sz="420"/>
            </a:lvl5pPr>
            <a:lvl6pPr>
              <a:defRPr sz="420"/>
            </a:lvl6pPr>
            <a:lvl7pPr>
              <a:defRPr sz="420"/>
            </a:lvl7pPr>
            <a:lvl8pPr>
              <a:defRPr sz="420"/>
            </a:lvl8pPr>
            <a:lvl9pPr>
              <a:defRPr sz="42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431959"/>
            <a:ext cx="928786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85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95991"/>
            <a:ext cx="928786" cy="335968"/>
          </a:xfrm>
        </p:spPr>
        <p:txBody>
          <a:bodyPr anchor="b"/>
          <a:lstStyle>
            <a:lvl1pPr>
              <a:defRPr sz="67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207314"/>
            <a:ext cx="1457861" cy="1023236"/>
          </a:xfrm>
        </p:spPr>
        <p:txBody>
          <a:bodyPr anchor="t"/>
          <a:lstStyle>
            <a:lvl1pPr marL="0" indent="0">
              <a:buNone/>
              <a:defRPr sz="672"/>
            </a:lvl1pPr>
            <a:lvl2pPr marL="96012" indent="0">
              <a:buNone/>
              <a:defRPr sz="588"/>
            </a:lvl2pPr>
            <a:lvl3pPr marL="192024" indent="0">
              <a:buNone/>
              <a:defRPr sz="504"/>
            </a:lvl3pPr>
            <a:lvl4pPr marL="288036" indent="0">
              <a:buNone/>
              <a:defRPr sz="420"/>
            </a:lvl4pPr>
            <a:lvl5pPr marL="384048" indent="0">
              <a:buNone/>
              <a:defRPr sz="420"/>
            </a:lvl5pPr>
            <a:lvl6pPr marL="480060" indent="0">
              <a:buNone/>
              <a:defRPr sz="420"/>
            </a:lvl6pPr>
            <a:lvl7pPr marL="576072" indent="0">
              <a:buNone/>
              <a:defRPr sz="420"/>
            </a:lvl7pPr>
            <a:lvl8pPr marL="672084" indent="0">
              <a:buNone/>
              <a:defRPr sz="420"/>
            </a:lvl8pPr>
            <a:lvl9pPr marL="768096" indent="0">
              <a:buNone/>
              <a:defRPr sz="42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431959"/>
            <a:ext cx="928786" cy="800257"/>
          </a:xfrm>
        </p:spPr>
        <p:txBody>
          <a:bodyPr/>
          <a:lstStyle>
            <a:lvl1pPr marL="0" indent="0">
              <a:buNone/>
              <a:defRPr sz="336"/>
            </a:lvl1pPr>
            <a:lvl2pPr marL="96012" indent="0">
              <a:buNone/>
              <a:defRPr sz="294"/>
            </a:lvl2pPr>
            <a:lvl3pPr marL="192024" indent="0">
              <a:buNone/>
              <a:defRPr sz="252"/>
            </a:lvl3pPr>
            <a:lvl4pPr marL="288036" indent="0">
              <a:buNone/>
              <a:defRPr sz="210"/>
            </a:lvl4pPr>
            <a:lvl5pPr marL="384048" indent="0">
              <a:buNone/>
              <a:defRPr sz="210"/>
            </a:lvl5pPr>
            <a:lvl6pPr marL="480060" indent="0">
              <a:buNone/>
              <a:defRPr sz="210"/>
            </a:lvl6pPr>
            <a:lvl7pPr marL="576072" indent="0">
              <a:buNone/>
              <a:defRPr sz="210"/>
            </a:lvl7pPr>
            <a:lvl8pPr marL="672084" indent="0">
              <a:buNone/>
              <a:defRPr sz="210"/>
            </a:lvl8pPr>
            <a:lvl9pPr marL="768096" indent="0">
              <a:buNone/>
              <a:defRPr sz="21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7698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76659"/>
            <a:ext cx="2483763" cy="278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383297"/>
            <a:ext cx="2483763" cy="913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1334540"/>
            <a:ext cx="647938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3A5084-53C5-4482-9B32-7E86CBD20276}" type="datetimeFigureOut">
              <a:rPr lang="pt-BR" smtClean="0"/>
              <a:t>15/03/2024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1334540"/>
            <a:ext cx="971907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1334540"/>
            <a:ext cx="647938" cy="76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B9F3D8-B42A-40B0-A9E1-9027E129CDE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7072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2024" rtl="0" eaLnBrk="1" latinLnBrk="0" hangingPunct="1">
        <a:lnSpc>
          <a:spcPct val="90000"/>
        </a:lnSpc>
        <a:spcBef>
          <a:spcPct val="0"/>
        </a:spcBef>
        <a:buNone/>
        <a:defRPr sz="9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" indent="-48006" algn="l" defTabSz="192024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588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504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420" kern="1200">
          <a:solidFill>
            <a:schemeClr val="tx1"/>
          </a:solidFill>
          <a:latin typeface="+mn-lt"/>
          <a:ea typeface="+mn-ea"/>
          <a:cs typeface="+mn-cs"/>
        </a:defRPr>
      </a:lvl3pPr>
      <a:lvl4pPr marL="33604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432054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528066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624078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816102" indent="-48006" algn="l" defTabSz="192024" rtl="0" eaLnBrk="1" latinLnBrk="0" hangingPunct="1">
        <a:lnSpc>
          <a:spcPct val="90000"/>
        </a:lnSpc>
        <a:spcBef>
          <a:spcPts val="105"/>
        </a:spcBef>
        <a:buFont typeface="Arial" panose="020B0604020202020204" pitchFamily="34" charset="0"/>
        <a:buChar char="•"/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1pPr>
      <a:lvl2pPr marL="9601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2pPr>
      <a:lvl3pPr marL="19202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4pPr>
      <a:lvl5pPr marL="384048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5pPr>
      <a:lvl6pPr marL="480060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6pPr>
      <a:lvl7pPr marL="576072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7pPr>
      <a:lvl8pPr marL="672084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8pPr>
      <a:lvl9pPr marL="768096" algn="l" defTabSz="192024" rtl="0" eaLnBrk="1" latinLnBrk="0" hangingPunct="1">
        <a:defRPr sz="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59" y="0"/>
            <a:ext cx="2879006" cy="14398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3" name="Imagem 12" descr="Uma imagem contendo Texto&#10;&#10;Descrição gerada automaticamente">
            <a:extLst>
              <a:ext uri="{FF2B5EF4-FFF2-40B4-BE49-F238E27FC236}">
                <a16:creationId xmlns:a16="http://schemas.microsoft.com/office/drawing/2014/main" id="{BC40B17D-4A5B-4FAF-593F-1657E24384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6919" cy="1439863"/>
          </a:xfrm>
          <a:prstGeom prst="rect">
            <a:avLst/>
          </a:prstGeom>
        </p:spPr>
      </p:pic>
      <p:pic>
        <p:nvPicPr>
          <p:cNvPr id="18" name="Imagem 17" descr="Diagrama&#10;&#10;Descrição gerada automaticamente com confiança média">
            <a:extLst>
              <a:ext uri="{FF2B5EF4-FFF2-40B4-BE49-F238E27FC236}">
                <a16:creationId xmlns:a16="http://schemas.microsoft.com/office/drawing/2014/main" id="{08E55017-4505-277E-C538-C0647C6B4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912" y="404191"/>
            <a:ext cx="583521" cy="582201"/>
          </a:xfrm>
          <a:prstGeom prst="rect">
            <a:avLst/>
          </a:prstGeom>
        </p:spPr>
      </p:pic>
      <p:sp>
        <p:nvSpPr>
          <p:cNvPr id="19" name="Retângulo 18">
            <a:extLst>
              <a:ext uri="{FF2B5EF4-FFF2-40B4-BE49-F238E27FC236}">
                <a16:creationId xmlns:a16="http://schemas.microsoft.com/office/drawing/2014/main" id="{DA4AC356-DC3F-07E7-EF85-04E42776A54A}"/>
              </a:ext>
            </a:extLst>
          </p:cNvPr>
          <p:cNvSpPr/>
          <p:nvPr/>
        </p:nvSpPr>
        <p:spPr>
          <a:xfrm>
            <a:off x="2029084" y="1200773"/>
            <a:ext cx="555670" cy="11439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368BBC59-4578-8813-A915-338BA3ACDEC6}"/>
              </a:ext>
            </a:extLst>
          </p:cNvPr>
          <p:cNvSpPr txBox="1"/>
          <p:nvPr/>
        </p:nvSpPr>
        <p:spPr>
          <a:xfrm>
            <a:off x="2036591" y="1181027"/>
            <a:ext cx="54816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ESTANDE C191</a:t>
            </a:r>
          </a:p>
        </p:txBody>
      </p:sp>
    </p:spTree>
    <p:extLst>
      <p:ext uri="{BB962C8B-B14F-4D97-AF65-F5344CB8AC3E}">
        <p14:creationId xmlns:p14="http://schemas.microsoft.com/office/powerpoint/2010/main" val="3537093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</Words>
  <Application>Microsoft Office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 LUCIA DE SOUZA</dc:creator>
  <cp:lastModifiedBy>MARIA LUCIA DE SOUZA</cp:lastModifiedBy>
  <cp:revision>1</cp:revision>
  <dcterms:created xsi:type="dcterms:W3CDTF">2024-03-15T19:32:44Z</dcterms:created>
  <dcterms:modified xsi:type="dcterms:W3CDTF">2024-03-15T19:43:26Z</dcterms:modified>
</cp:coreProperties>
</file>