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401888" cy="43878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79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274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0142" y="718104"/>
            <a:ext cx="2041605" cy="1527622"/>
          </a:xfrm>
        </p:spPr>
        <p:txBody>
          <a:bodyPr anchor="b"/>
          <a:lstStyle>
            <a:lvl1pPr algn="ctr">
              <a:defRPr sz="1576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0236" y="2304637"/>
            <a:ext cx="1801416" cy="1059381"/>
          </a:xfrm>
        </p:spPr>
        <p:txBody>
          <a:bodyPr/>
          <a:lstStyle>
            <a:lvl1pPr marL="0" indent="0" algn="ctr">
              <a:buNone/>
              <a:defRPr sz="630"/>
            </a:lvl1pPr>
            <a:lvl2pPr marL="120106" indent="0" algn="ctr">
              <a:buNone/>
              <a:defRPr sz="525"/>
            </a:lvl2pPr>
            <a:lvl3pPr marL="240213" indent="0" algn="ctr">
              <a:buNone/>
              <a:defRPr sz="473"/>
            </a:lvl3pPr>
            <a:lvl4pPr marL="360319" indent="0" algn="ctr">
              <a:buNone/>
              <a:defRPr sz="420"/>
            </a:lvl4pPr>
            <a:lvl5pPr marL="480426" indent="0" algn="ctr">
              <a:buNone/>
              <a:defRPr sz="420"/>
            </a:lvl5pPr>
            <a:lvl6pPr marL="600532" indent="0" algn="ctr">
              <a:buNone/>
              <a:defRPr sz="420"/>
            </a:lvl6pPr>
            <a:lvl7pPr marL="720639" indent="0" algn="ctr">
              <a:buNone/>
              <a:defRPr sz="420"/>
            </a:lvl7pPr>
            <a:lvl8pPr marL="840745" indent="0" algn="ctr">
              <a:buNone/>
              <a:defRPr sz="420"/>
            </a:lvl8pPr>
            <a:lvl9pPr marL="960852" indent="0" algn="ctr">
              <a:buNone/>
              <a:defRPr sz="42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FCD6C-2DD1-419C-B8E8-9C542DBBE012}" type="datetimeFigureOut">
              <a:rPr lang="pt-BR" smtClean="0"/>
              <a:t>15/03/2024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AF59D-DBB2-40E7-AEE6-003AE513A7F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64030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FCD6C-2DD1-419C-B8E8-9C542DBBE012}" type="datetimeFigureOut">
              <a:rPr lang="pt-BR" smtClean="0"/>
              <a:t>15/03/2024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AF59D-DBB2-40E7-AEE6-003AE513A7F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728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18851" y="233612"/>
            <a:ext cx="517907" cy="3718500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5130" y="233612"/>
            <a:ext cx="1523698" cy="3718500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FCD6C-2DD1-419C-B8E8-9C542DBBE012}" type="datetimeFigureOut">
              <a:rPr lang="pt-BR" smtClean="0"/>
              <a:t>15/03/2024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AF59D-DBB2-40E7-AEE6-003AE513A7F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45218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FCD6C-2DD1-419C-B8E8-9C542DBBE012}" type="datetimeFigureOut">
              <a:rPr lang="pt-BR" smtClean="0"/>
              <a:t>15/03/2024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AF59D-DBB2-40E7-AEE6-003AE513A7F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45976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879" y="1093917"/>
            <a:ext cx="2071628" cy="1825223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3879" y="2936407"/>
            <a:ext cx="2071628" cy="959842"/>
          </a:xfrm>
        </p:spPr>
        <p:txBody>
          <a:bodyPr/>
          <a:lstStyle>
            <a:lvl1pPr marL="0" indent="0">
              <a:buNone/>
              <a:defRPr sz="630">
                <a:solidFill>
                  <a:schemeClr val="tx1">
                    <a:tint val="82000"/>
                  </a:schemeClr>
                </a:solidFill>
              </a:defRPr>
            </a:lvl1pPr>
            <a:lvl2pPr marL="120106" indent="0">
              <a:buNone/>
              <a:defRPr sz="525">
                <a:solidFill>
                  <a:schemeClr val="tx1">
                    <a:tint val="82000"/>
                  </a:schemeClr>
                </a:solidFill>
              </a:defRPr>
            </a:lvl2pPr>
            <a:lvl3pPr marL="240213" indent="0">
              <a:buNone/>
              <a:defRPr sz="473">
                <a:solidFill>
                  <a:schemeClr val="tx1">
                    <a:tint val="82000"/>
                  </a:schemeClr>
                </a:solidFill>
              </a:defRPr>
            </a:lvl3pPr>
            <a:lvl4pPr marL="360319" indent="0">
              <a:buNone/>
              <a:defRPr sz="420">
                <a:solidFill>
                  <a:schemeClr val="tx1">
                    <a:tint val="82000"/>
                  </a:schemeClr>
                </a:solidFill>
              </a:defRPr>
            </a:lvl4pPr>
            <a:lvl5pPr marL="480426" indent="0">
              <a:buNone/>
              <a:defRPr sz="420">
                <a:solidFill>
                  <a:schemeClr val="tx1">
                    <a:tint val="82000"/>
                  </a:schemeClr>
                </a:solidFill>
              </a:defRPr>
            </a:lvl5pPr>
            <a:lvl6pPr marL="600532" indent="0">
              <a:buNone/>
              <a:defRPr sz="420">
                <a:solidFill>
                  <a:schemeClr val="tx1">
                    <a:tint val="82000"/>
                  </a:schemeClr>
                </a:solidFill>
              </a:defRPr>
            </a:lvl6pPr>
            <a:lvl7pPr marL="720639" indent="0">
              <a:buNone/>
              <a:defRPr sz="420">
                <a:solidFill>
                  <a:schemeClr val="tx1">
                    <a:tint val="82000"/>
                  </a:schemeClr>
                </a:solidFill>
              </a:defRPr>
            </a:lvl7pPr>
            <a:lvl8pPr marL="840745" indent="0">
              <a:buNone/>
              <a:defRPr sz="420">
                <a:solidFill>
                  <a:schemeClr val="tx1">
                    <a:tint val="82000"/>
                  </a:schemeClr>
                </a:solidFill>
              </a:defRPr>
            </a:lvl8pPr>
            <a:lvl9pPr marL="960852" indent="0">
              <a:buNone/>
              <a:defRPr sz="4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FCD6C-2DD1-419C-B8E8-9C542DBBE012}" type="datetimeFigureOut">
              <a:rPr lang="pt-BR" smtClean="0"/>
              <a:t>15/03/2024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AF59D-DBB2-40E7-AEE6-003AE513A7F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33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130" y="1168062"/>
            <a:ext cx="1020802" cy="2784051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5956" y="1168062"/>
            <a:ext cx="1020802" cy="2784051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FCD6C-2DD1-419C-B8E8-9C542DBBE012}" type="datetimeFigureOut">
              <a:rPr lang="pt-BR" smtClean="0"/>
              <a:t>15/03/2024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AF59D-DBB2-40E7-AEE6-003AE513A7F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32328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443" y="233613"/>
            <a:ext cx="2071628" cy="848115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5443" y="1075633"/>
            <a:ext cx="1016111" cy="527151"/>
          </a:xfrm>
        </p:spPr>
        <p:txBody>
          <a:bodyPr anchor="b"/>
          <a:lstStyle>
            <a:lvl1pPr marL="0" indent="0">
              <a:buNone/>
              <a:defRPr sz="630" b="1"/>
            </a:lvl1pPr>
            <a:lvl2pPr marL="120106" indent="0">
              <a:buNone/>
              <a:defRPr sz="525" b="1"/>
            </a:lvl2pPr>
            <a:lvl3pPr marL="240213" indent="0">
              <a:buNone/>
              <a:defRPr sz="473" b="1"/>
            </a:lvl3pPr>
            <a:lvl4pPr marL="360319" indent="0">
              <a:buNone/>
              <a:defRPr sz="420" b="1"/>
            </a:lvl4pPr>
            <a:lvl5pPr marL="480426" indent="0">
              <a:buNone/>
              <a:defRPr sz="420" b="1"/>
            </a:lvl5pPr>
            <a:lvl6pPr marL="600532" indent="0">
              <a:buNone/>
              <a:defRPr sz="420" b="1"/>
            </a:lvl6pPr>
            <a:lvl7pPr marL="720639" indent="0">
              <a:buNone/>
              <a:defRPr sz="420" b="1"/>
            </a:lvl7pPr>
            <a:lvl8pPr marL="840745" indent="0">
              <a:buNone/>
              <a:defRPr sz="420" b="1"/>
            </a:lvl8pPr>
            <a:lvl9pPr marL="960852" indent="0">
              <a:buNone/>
              <a:defRPr sz="42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5443" y="1602784"/>
            <a:ext cx="1016111" cy="2357454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15956" y="1075633"/>
            <a:ext cx="1021115" cy="527151"/>
          </a:xfrm>
        </p:spPr>
        <p:txBody>
          <a:bodyPr anchor="b"/>
          <a:lstStyle>
            <a:lvl1pPr marL="0" indent="0">
              <a:buNone/>
              <a:defRPr sz="630" b="1"/>
            </a:lvl1pPr>
            <a:lvl2pPr marL="120106" indent="0">
              <a:buNone/>
              <a:defRPr sz="525" b="1"/>
            </a:lvl2pPr>
            <a:lvl3pPr marL="240213" indent="0">
              <a:buNone/>
              <a:defRPr sz="473" b="1"/>
            </a:lvl3pPr>
            <a:lvl4pPr marL="360319" indent="0">
              <a:buNone/>
              <a:defRPr sz="420" b="1"/>
            </a:lvl4pPr>
            <a:lvl5pPr marL="480426" indent="0">
              <a:buNone/>
              <a:defRPr sz="420" b="1"/>
            </a:lvl5pPr>
            <a:lvl6pPr marL="600532" indent="0">
              <a:buNone/>
              <a:defRPr sz="420" b="1"/>
            </a:lvl6pPr>
            <a:lvl7pPr marL="720639" indent="0">
              <a:buNone/>
              <a:defRPr sz="420" b="1"/>
            </a:lvl7pPr>
            <a:lvl8pPr marL="840745" indent="0">
              <a:buNone/>
              <a:defRPr sz="420" b="1"/>
            </a:lvl8pPr>
            <a:lvl9pPr marL="960852" indent="0">
              <a:buNone/>
              <a:defRPr sz="42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15956" y="1602784"/>
            <a:ext cx="1021115" cy="2357454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FCD6C-2DD1-419C-B8E8-9C542DBBE012}" type="datetimeFigureOut">
              <a:rPr lang="pt-BR" smtClean="0"/>
              <a:t>15/03/2024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AF59D-DBB2-40E7-AEE6-003AE513A7F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97497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FCD6C-2DD1-419C-B8E8-9C542DBBE012}" type="datetimeFigureOut">
              <a:rPr lang="pt-BR" smtClean="0"/>
              <a:t>15/03/2024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AF59D-DBB2-40E7-AEE6-003AE513A7F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90299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FCD6C-2DD1-419C-B8E8-9C542DBBE012}" type="datetimeFigureOut">
              <a:rPr lang="pt-BR" smtClean="0"/>
              <a:t>15/03/2024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AF59D-DBB2-40E7-AEE6-003AE513A7F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11225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443" y="292523"/>
            <a:ext cx="774671" cy="1023832"/>
          </a:xfrm>
        </p:spPr>
        <p:txBody>
          <a:bodyPr anchor="b"/>
          <a:lstStyle>
            <a:lvl1pPr>
              <a:defRPr sz="841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1115" y="631770"/>
            <a:ext cx="1215956" cy="3118217"/>
          </a:xfrm>
        </p:spPr>
        <p:txBody>
          <a:bodyPr/>
          <a:lstStyle>
            <a:lvl1pPr>
              <a:defRPr sz="841"/>
            </a:lvl1pPr>
            <a:lvl2pPr>
              <a:defRPr sz="736"/>
            </a:lvl2pPr>
            <a:lvl3pPr>
              <a:defRPr sz="630"/>
            </a:lvl3pPr>
            <a:lvl4pPr>
              <a:defRPr sz="525"/>
            </a:lvl4pPr>
            <a:lvl5pPr>
              <a:defRPr sz="525"/>
            </a:lvl5pPr>
            <a:lvl6pPr>
              <a:defRPr sz="525"/>
            </a:lvl6pPr>
            <a:lvl7pPr>
              <a:defRPr sz="525"/>
            </a:lvl7pPr>
            <a:lvl8pPr>
              <a:defRPr sz="525"/>
            </a:lvl8pPr>
            <a:lvl9pPr>
              <a:defRPr sz="525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5443" y="1316355"/>
            <a:ext cx="774671" cy="2438710"/>
          </a:xfrm>
        </p:spPr>
        <p:txBody>
          <a:bodyPr/>
          <a:lstStyle>
            <a:lvl1pPr marL="0" indent="0">
              <a:buNone/>
              <a:defRPr sz="420"/>
            </a:lvl1pPr>
            <a:lvl2pPr marL="120106" indent="0">
              <a:buNone/>
              <a:defRPr sz="368"/>
            </a:lvl2pPr>
            <a:lvl3pPr marL="240213" indent="0">
              <a:buNone/>
              <a:defRPr sz="315"/>
            </a:lvl3pPr>
            <a:lvl4pPr marL="360319" indent="0">
              <a:buNone/>
              <a:defRPr sz="263"/>
            </a:lvl4pPr>
            <a:lvl5pPr marL="480426" indent="0">
              <a:buNone/>
              <a:defRPr sz="263"/>
            </a:lvl5pPr>
            <a:lvl6pPr marL="600532" indent="0">
              <a:buNone/>
              <a:defRPr sz="263"/>
            </a:lvl6pPr>
            <a:lvl7pPr marL="720639" indent="0">
              <a:buNone/>
              <a:defRPr sz="263"/>
            </a:lvl7pPr>
            <a:lvl8pPr marL="840745" indent="0">
              <a:buNone/>
              <a:defRPr sz="263"/>
            </a:lvl8pPr>
            <a:lvl9pPr marL="960852" indent="0">
              <a:buNone/>
              <a:defRPr sz="263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FCD6C-2DD1-419C-B8E8-9C542DBBE012}" type="datetimeFigureOut">
              <a:rPr lang="pt-BR" smtClean="0"/>
              <a:t>15/03/2024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AF59D-DBB2-40E7-AEE6-003AE513A7F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8006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443" y="292523"/>
            <a:ext cx="774671" cy="1023832"/>
          </a:xfrm>
        </p:spPr>
        <p:txBody>
          <a:bodyPr anchor="b"/>
          <a:lstStyle>
            <a:lvl1pPr>
              <a:defRPr sz="841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1115" y="631770"/>
            <a:ext cx="1215956" cy="3118217"/>
          </a:xfrm>
        </p:spPr>
        <p:txBody>
          <a:bodyPr anchor="t"/>
          <a:lstStyle>
            <a:lvl1pPr marL="0" indent="0">
              <a:buNone/>
              <a:defRPr sz="841"/>
            </a:lvl1pPr>
            <a:lvl2pPr marL="120106" indent="0">
              <a:buNone/>
              <a:defRPr sz="736"/>
            </a:lvl2pPr>
            <a:lvl3pPr marL="240213" indent="0">
              <a:buNone/>
              <a:defRPr sz="630"/>
            </a:lvl3pPr>
            <a:lvl4pPr marL="360319" indent="0">
              <a:buNone/>
              <a:defRPr sz="525"/>
            </a:lvl4pPr>
            <a:lvl5pPr marL="480426" indent="0">
              <a:buNone/>
              <a:defRPr sz="525"/>
            </a:lvl5pPr>
            <a:lvl6pPr marL="600532" indent="0">
              <a:buNone/>
              <a:defRPr sz="525"/>
            </a:lvl6pPr>
            <a:lvl7pPr marL="720639" indent="0">
              <a:buNone/>
              <a:defRPr sz="525"/>
            </a:lvl7pPr>
            <a:lvl8pPr marL="840745" indent="0">
              <a:buNone/>
              <a:defRPr sz="525"/>
            </a:lvl8pPr>
            <a:lvl9pPr marL="960852" indent="0">
              <a:buNone/>
              <a:defRPr sz="525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5443" y="1316355"/>
            <a:ext cx="774671" cy="2438710"/>
          </a:xfrm>
        </p:spPr>
        <p:txBody>
          <a:bodyPr/>
          <a:lstStyle>
            <a:lvl1pPr marL="0" indent="0">
              <a:buNone/>
              <a:defRPr sz="420"/>
            </a:lvl1pPr>
            <a:lvl2pPr marL="120106" indent="0">
              <a:buNone/>
              <a:defRPr sz="368"/>
            </a:lvl2pPr>
            <a:lvl3pPr marL="240213" indent="0">
              <a:buNone/>
              <a:defRPr sz="315"/>
            </a:lvl3pPr>
            <a:lvl4pPr marL="360319" indent="0">
              <a:buNone/>
              <a:defRPr sz="263"/>
            </a:lvl4pPr>
            <a:lvl5pPr marL="480426" indent="0">
              <a:buNone/>
              <a:defRPr sz="263"/>
            </a:lvl5pPr>
            <a:lvl6pPr marL="600532" indent="0">
              <a:buNone/>
              <a:defRPr sz="263"/>
            </a:lvl6pPr>
            <a:lvl7pPr marL="720639" indent="0">
              <a:buNone/>
              <a:defRPr sz="263"/>
            </a:lvl7pPr>
            <a:lvl8pPr marL="840745" indent="0">
              <a:buNone/>
              <a:defRPr sz="263"/>
            </a:lvl8pPr>
            <a:lvl9pPr marL="960852" indent="0">
              <a:buNone/>
              <a:defRPr sz="263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FCD6C-2DD1-419C-B8E8-9C542DBBE012}" type="datetimeFigureOut">
              <a:rPr lang="pt-BR" smtClean="0"/>
              <a:t>15/03/2024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AF59D-DBB2-40E7-AEE6-003AE513A7F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9097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5130" y="233613"/>
            <a:ext cx="2071628" cy="8481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5130" y="1168062"/>
            <a:ext cx="2071628" cy="2784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5130" y="4066888"/>
            <a:ext cx="540425" cy="2336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1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FCD6C-2DD1-419C-B8E8-9C542DBBE012}" type="datetimeFigureOut">
              <a:rPr lang="pt-BR" smtClean="0"/>
              <a:t>15/03/2024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95626" y="4066888"/>
            <a:ext cx="810637" cy="2336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1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96333" y="4066888"/>
            <a:ext cx="540425" cy="2336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1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E9AF59D-DBB2-40E7-AEE6-003AE513A7F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8055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40213" rtl="0" eaLnBrk="1" latinLnBrk="0" hangingPunct="1">
        <a:lnSpc>
          <a:spcPct val="90000"/>
        </a:lnSpc>
        <a:spcBef>
          <a:spcPct val="0"/>
        </a:spcBef>
        <a:buNone/>
        <a:defRPr sz="115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0053" indent="-60053" algn="l" defTabSz="240213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sz="736" kern="1200">
          <a:solidFill>
            <a:schemeClr val="tx1"/>
          </a:solidFill>
          <a:latin typeface="+mn-lt"/>
          <a:ea typeface="+mn-ea"/>
          <a:cs typeface="+mn-cs"/>
        </a:defRPr>
      </a:lvl1pPr>
      <a:lvl2pPr marL="180160" indent="-60053" algn="l" defTabSz="240213" rtl="0" eaLnBrk="1" latinLnBrk="0" hangingPunct="1">
        <a:lnSpc>
          <a:spcPct val="90000"/>
        </a:lnSpc>
        <a:spcBef>
          <a:spcPts val="131"/>
        </a:spcBef>
        <a:buFont typeface="Arial" panose="020B0604020202020204" pitchFamily="34" charset="0"/>
        <a:buChar char="•"/>
        <a:defRPr sz="630" kern="1200">
          <a:solidFill>
            <a:schemeClr val="tx1"/>
          </a:solidFill>
          <a:latin typeface="+mn-lt"/>
          <a:ea typeface="+mn-ea"/>
          <a:cs typeface="+mn-cs"/>
        </a:defRPr>
      </a:lvl2pPr>
      <a:lvl3pPr marL="300266" indent="-60053" algn="l" defTabSz="240213" rtl="0" eaLnBrk="1" latinLnBrk="0" hangingPunct="1">
        <a:lnSpc>
          <a:spcPct val="90000"/>
        </a:lnSpc>
        <a:spcBef>
          <a:spcPts val="131"/>
        </a:spcBef>
        <a:buFont typeface="Arial" panose="020B0604020202020204" pitchFamily="34" charset="0"/>
        <a:buChar char="•"/>
        <a:defRPr sz="525" kern="1200">
          <a:solidFill>
            <a:schemeClr val="tx1"/>
          </a:solidFill>
          <a:latin typeface="+mn-lt"/>
          <a:ea typeface="+mn-ea"/>
          <a:cs typeface="+mn-cs"/>
        </a:defRPr>
      </a:lvl3pPr>
      <a:lvl4pPr marL="420373" indent="-60053" algn="l" defTabSz="240213" rtl="0" eaLnBrk="1" latinLnBrk="0" hangingPunct="1">
        <a:lnSpc>
          <a:spcPct val="90000"/>
        </a:lnSpc>
        <a:spcBef>
          <a:spcPts val="131"/>
        </a:spcBef>
        <a:buFont typeface="Arial" panose="020B0604020202020204" pitchFamily="34" charset="0"/>
        <a:buChar char="•"/>
        <a:defRPr sz="473" kern="1200">
          <a:solidFill>
            <a:schemeClr val="tx1"/>
          </a:solidFill>
          <a:latin typeface="+mn-lt"/>
          <a:ea typeface="+mn-ea"/>
          <a:cs typeface="+mn-cs"/>
        </a:defRPr>
      </a:lvl4pPr>
      <a:lvl5pPr marL="540479" indent="-60053" algn="l" defTabSz="240213" rtl="0" eaLnBrk="1" latinLnBrk="0" hangingPunct="1">
        <a:lnSpc>
          <a:spcPct val="90000"/>
        </a:lnSpc>
        <a:spcBef>
          <a:spcPts val="131"/>
        </a:spcBef>
        <a:buFont typeface="Arial" panose="020B0604020202020204" pitchFamily="34" charset="0"/>
        <a:buChar char="•"/>
        <a:defRPr sz="473" kern="1200">
          <a:solidFill>
            <a:schemeClr val="tx1"/>
          </a:solidFill>
          <a:latin typeface="+mn-lt"/>
          <a:ea typeface="+mn-ea"/>
          <a:cs typeface="+mn-cs"/>
        </a:defRPr>
      </a:lvl5pPr>
      <a:lvl6pPr marL="660585" indent="-60053" algn="l" defTabSz="240213" rtl="0" eaLnBrk="1" latinLnBrk="0" hangingPunct="1">
        <a:lnSpc>
          <a:spcPct val="90000"/>
        </a:lnSpc>
        <a:spcBef>
          <a:spcPts val="131"/>
        </a:spcBef>
        <a:buFont typeface="Arial" panose="020B0604020202020204" pitchFamily="34" charset="0"/>
        <a:buChar char="•"/>
        <a:defRPr sz="473" kern="1200">
          <a:solidFill>
            <a:schemeClr val="tx1"/>
          </a:solidFill>
          <a:latin typeface="+mn-lt"/>
          <a:ea typeface="+mn-ea"/>
          <a:cs typeface="+mn-cs"/>
        </a:defRPr>
      </a:lvl6pPr>
      <a:lvl7pPr marL="780692" indent="-60053" algn="l" defTabSz="240213" rtl="0" eaLnBrk="1" latinLnBrk="0" hangingPunct="1">
        <a:lnSpc>
          <a:spcPct val="90000"/>
        </a:lnSpc>
        <a:spcBef>
          <a:spcPts val="131"/>
        </a:spcBef>
        <a:buFont typeface="Arial" panose="020B0604020202020204" pitchFamily="34" charset="0"/>
        <a:buChar char="•"/>
        <a:defRPr sz="473" kern="1200">
          <a:solidFill>
            <a:schemeClr val="tx1"/>
          </a:solidFill>
          <a:latin typeface="+mn-lt"/>
          <a:ea typeface="+mn-ea"/>
          <a:cs typeface="+mn-cs"/>
        </a:defRPr>
      </a:lvl7pPr>
      <a:lvl8pPr marL="900798" indent="-60053" algn="l" defTabSz="240213" rtl="0" eaLnBrk="1" latinLnBrk="0" hangingPunct="1">
        <a:lnSpc>
          <a:spcPct val="90000"/>
        </a:lnSpc>
        <a:spcBef>
          <a:spcPts val="131"/>
        </a:spcBef>
        <a:buFont typeface="Arial" panose="020B0604020202020204" pitchFamily="34" charset="0"/>
        <a:buChar char="•"/>
        <a:defRPr sz="473" kern="1200">
          <a:solidFill>
            <a:schemeClr val="tx1"/>
          </a:solidFill>
          <a:latin typeface="+mn-lt"/>
          <a:ea typeface="+mn-ea"/>
          <a:cs typeface="+mn-cs"/>
        </a:defRPr>
      </a:lvl8pPr>
      <a:lvl9pPr marL="1020905" indent="-60053" algn="l" defTabSz="240213" rtl="0" eaLnBrk="1" latinLnBrk="0" hangingPunct="1">
        <a:lnSpc>
          <a:spcPct val="90000"/>
        </a:lnSpc>
        <a:spcBef>
          <a:spcPts val="131"/>
        </a:spcBef>
        <a:buFont typeface="Arial" panose="020B0604020202020204" pitchFamily="34" charset="0"/>
        <a:buChar char="•"/>
        <a:defRPr sz="47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40213" rtl="0" eaLnBrk="1" latinLnBrk="0" hangingPunct="1">
        <a:defRPr sz="473" kern="1200">
          <a:solidFill>
            <a:schemeClr val="tx1"/>
          </a:solidFill>
          <a:latin typeface="+mn-lt"/>
          <a:ea typeface="+mn-ea"/>
          <a:cs typeface="+mn-cs"/>
        </a:defRPr>
      </a:lvl1pPr>
      <a:lvl2pPr marL="120106" algn="l" defTabSz="240213" rtl="0" eaLnBrk="1" latinLnBrk="0" hangingPunct="1">
        <a:defRPr sz="473" kern="1200">
          <a:solidFill>
            <a:schemeClr val="tx1"/>
          </a:solidFill>
          <a:latin typeface="+mn-lt"/>
          <a:ea typeface="+mn-ea"/>
          <a:cs typeface="+mn-cs"/>
        </a:defRPr>
      </a:lvl2pPr>
      <a:lvl3pPr marL="240213" algn="l" defTabSz="240213" rtl="0" eaLnBrk="1" latinLnBrk="0" hangingPunct="1">
        <a:defRPr sz="473" kern="1200">
          <a:solidFill>
            <a:schemeClr val="tx1"/>
          </a:solidFill>
          <a:latin typeface="+mn-lt"/>
          <a:ea typeface="+mn-ea"/>
          <a:cs typeface="+mn-cs"/>
        </a:defRPr>
      </a:lvl3pPr>
      <a:lvl4pPr marL="360319" algn="l" defTabSz="240213" rtl="0" eaLnBrk="1" latinLnBrk="0" hangingPunct="1">
        <a:defRPr sz="473" kern="1200">
          <a:solidFill>
            <a:schemeClr val="tx1"/>
          </a:solidFill>
          <a:latin typeface="+mn-lt"/>
          <a:ea typeface="+mn-ea"/>
          <a:cs typeface="+mn-cs"/>
        </a:defRPr>
      </a:lvl4pPr>
      <a:lvl5pPr marL="480426" algn="l" defTabSz="240213" rtl="0" eaLnBrk="1" latinLnBrk="0" hangingPunct="1">
        <a:defRPr sz="473" kern="1200">
          <a:solidFill>
            <a:schemeClr val="tx1"/>
          </a:solidFill>
          <a:latin typeface="+mn-lt"/>
          <a:ea typeface="+mn-ea"/>
          <a:cs typeface="+mn-cs"/>
        </a:defRPr>
      </a:lvl5pPr>
      <a:lvl6pPr marL="600532" algn="l" defTabSz="240213" rtl="0" eaLnBrk="1" latinLnBrk="0" hangingPunct="1">
        <a:defRPr sz="473" kern="1200">
          <a:solidFill>
            <a:schemeClr val="tx1"/>
          </a:solidFill>
          <a:latin typeface="+mn-lt"/>
          <a:ea typeface="+mn-ea"/>
          <a:cs typeface="+mn-cs"/>
        </a:defRPr>
      </a:lvl6pPr>
      <a:lvl7pPr marL="720639" algn="l" defTabSz="240213" rtl="0" eaLnBrk="1" latinLnBrk="0" hangingPunct="1">
        <a:defRPr sz="473" kern="1200">
          <a:solidFill>
            <a:schemeClr val="tx1"/>
          </a:solidFill>
          <a:latin typeface="+mn-lt"/>
          <a:ea typeface="+mn-ea"/>
          <a:cs typeface="+mn-cs"/>
        </a:defRPr>
      </a:lvl7pPr>
      <a:lvl8pPr marL="840745" algn="l" defTabSz="240213" rtl="0" eaLnBrk="1" latinLnBrk="0" hangingPunct="1">
        <a:defRPr sz="473" kern="1200">
          <a:solidFill>
            <a:schemeClr val="tx1"/>
          </a:solidFill>
          <a:latin typeface="+mn-lt"/>
          <a:ea typeface="+mn-ea"/>
          <a:cs typeface="+mn-cs"/>
        </a:defRPr>
      </a:lvl8pPr>
      <a:lvl9pPr marL="960852" algn="l" defTabSz="240213" rtl="0" eaLnBrk="1" latinLnBrk="0" hangingPunct="1">
        <a:defRPr sz="47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Tela de celular com mensagem de texto&#10;&#10;Descrição gerada automaticamente com confiança baixa">
            <a:extLst>
              <a:ext uri="{FF2B5EF4-FFF2-40B4-BE49-F238E27FC236}">
                <a16:creationId xmlns:a16="http://schemas.microsoft.com/office/drawing/2014/main" id="{FC805B40-7064-F1F4-2795-ED312D875C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6"/>
            <a:ext cx="2401888" cy="4386718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3708BACE-BAC5-281C-4DB3-DCEA0C5098DF}"/>
              </a:ext>
            </a:extLst>
          </p:cNvPr>
          <p:cNvSpPr txBox="1"/>
          <p:nvPr/>
        </p:nvSpPr>
        <p:spPr>
          <a:xfrm>
            <a:off x="176842" y="2962281"/>
            <a:ext cx="2066026" cy="10618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700" dirty="0">
                <a:latin typeface="Roboto" pitchFamily="2" charset="0"/>
                <a:ea typeface="Roboto" pitchFamily="2" charset="0"/>
              </a:rPr>
              <a:t>Estaremos na ISC Brasil, o principal evento</a:t>
            </a:r>
          </a:p>
          <a:p>
            <a:r>
              <a:rPr lang="pt-BR" sz="700" dirty="0">
                <a:latin typeface="Roboto" pitchFamily="2" charset="0"/>
                <a:ea typeface="Roboto" pitchFamily="2" charset="0"/>
              </a:rPr>
              <a:t>do setor de segurança integrada do país.</a:t>
            </a:r>
          </a:p>
          <a:p>
            <a:r>
              <a:rPr lang="pt-BR" sz="700" dirty="0">
                <a:latin typeface="Roboto" pitchFamily="2" charset="0"/>
                <a:ea typeface="Roboto" pitchFamily="2" charset="0"/>
              </a:rPr>
              <a:t>Conteúdo de alto nível, tecnologia e inovação em 3 dias de muitas oportunidades e networking.</a:t>
            </a:r>
          </a:p>
          <a:p>
            <a:endParaRPr lang="pt-BR" sz="700" dirty="0">
              <a:latin typeface="Roboto" pitchFamily="2" charset="0"/>
              <a:ea typeface="Roboto" pitchFamily="2" charset="0"/>
            </a:endParaRPr>
          </a:p>
          <a:p>
            <a:r>
              <a:rPr lang="pt-BR" sz="700" dirty="0">
                <a:latin typeface="Roboto" pitchFamily="2" charset="0"/>
                <a:ea typeface="Roboto" pitchFamily="2" charset="0"/>
              </a:rPr>
              <a:t>Faça seu credenciamento gratuito</a:t>
            </a:r>
          </a:p>
          <a:p>
            <a:r>
              <a:rPr lang="pt-BR" sz="700" dirty="0">
                <a:latin typeface="Roboto" pitchFamily="2" charset="0"/>
                <a:ea typeface="Roboto" pitchFamily="2" charset="0"/>
              </a:rPr>
              <a:t>e visite nosso estande!</a:t>
            </a:r>
          </a:p>
          <a:p>
            <a:endParaRPr lang="pt-BR" sz="700" dirty="0">
              <a:latin typeface="Roboto" pitchFamily="2" charset="0"/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697000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o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42</Words>
  <Application>Microsoft Office PowerPoint</Application>
  <PresentationFormat>Personalizar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Roboto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MARIA LUCIA DE SOUZA</dc:creator>
  <cp:lastModifiedBy>MARIA LUCIA DE SOUZA</cp:lastModifiedBy>
  <cp:revision>1</cp:revision>
  <dcterms:created xsi:type="dcterms:W3CDTF">2024-03-15T19:55:00Z</dcterms:created>
  <dcterms:modified xsi:type="dcterms:W3CDTF">2024-03-15T20:00:53Z</dcterms:modified>
</cp:coreProperties>
</file>