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464050" cy="63150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0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804" y="1033509"/>
            <a:ext cx="3794443" cy="2198582"/>
          </a:xfrm>
        </p:spPr>
        <p:txBody>
          <a:bodyPr anchor="b"/>
          <a:lstStyle>
            <a:lvl1pPr algn="ctr">
              <a:defRPr sz="292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6" y="3316877"/>
            <a:ext cx="3348038" cy="1524681"/>
          </a:xfrm>
        </p:spPr>
        <p:txBody>
          <a:bodyPr/>
          <a:lstStyle>
            <a:lvl1pPr marL="0" indent="0" algn="ctr">
              <a:buNone/>
              <a:defRPr sz="1172"/>
            </a:lvl1pPr>
            <a:lvl2pPr marL="223205" indent="0" algn="ctr">
              <a:buNone/>
              <a:defRPr sz="976"/>
            </a:lvl2pPr>
            <a:lvl3pPr marL="446410" indent="0" algn="ctr">
              <a:buNone/>
              <a:defRPr sz="879"/>
            </a:lvl3pPr>
            <a:lvl4pPr marL="669615" indent="0" algn="ctr">
              <a:buNone/>
              <a:defRPr sz="781"/>
            </a:lvl4pPr>
            <a:lvl5pPr marL="892820" indent="0" algn="ctr">
              <a:buNone/>
              <a:defRPr sz="781"/>
            </a:lvl5pPr>
            <a:lvl6pPr marL="1116025" indent="0" algn="ctr">
              <a:buNone/>
              <a:defRPr sz="781"/>
            </a:lvl6pPr>
            <a:lvl7pPr marL="1339230" indent="0" algn="ctr">
              <a:buNone/>
              <a:defRPr sz="781"/>
            </a:lvl7pPr>
            <a:lvl8pPr marL="1562435" indent="0" algn="ctr">
              <a:buNone/>
              <a:defRPr sz="781"/>
            </a:lvl8pPr>
            <a:lvl9pPr marL="1785640" indent="0" algn="ctr">
              <a:buNone/>
              <a:defRPr sz="781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08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3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94586" y="336219"/>
            <a:ext cx="962561" cy="535173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6904" y="336219"/>
            <a:ext cx="2831882" cy="535173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719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20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9" y="1574385"/>
            <a:ext cx="3850243" cy="2626895"/>
          </a:xfrm>
        </p:spPr>
        <p:txBody>
          <a:bodyPr anchor="b"/>
          <a:lstStyle>
            <a:lvl1pPr>
              <a:defRPr sz="292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579" y="4226132"/>
            <a:ext cx="3850243" cy="1381422"/>
          </a:xfrm>
        </p:spPr>
        <p:txBody>
          <a:bodyPr/>
          <a:lstStyle>
            <a:lvl1pPr marL="0" indent="0">
              <a:buNone/>
              <a:defRPr sz="1172">
                <a:solidFill>
                  <a:schemeClr val="tx1">
                    <a:tint val="82000"/>
                  </a:schemeClr>
                </a:solidFill>
              </a:defRPr>
            </a:lvl1pPr>
            <a:lvl2pPr marL="223205" indent="0">
              <a:buNone/>
              <a:defRPr sz="976">
                <a:solidFill>
                  <a:schemeClr val="tx1">
                    <a:tint val="82000"/>
                  </a:schemeClr>
                </a:solidFill>
              </a:defRPr>
            </a:lvl2pPr>
            <a:lvl3pPr marL="446410" indent="0">
              <a:buNone/>
              <a:defRPr sz="879">
                <a:solidFill>
                  <a:schemeClr val="tx1">
                    <a:tint val="82000"/>
                  </a:schemeClr>
                </a:solidFill>
              </a:defRPr>
            </a:lvl3pPr>
            <a:lvl4pPr marL="669615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4pPr>
            <a:lvl5pPr marL="892820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5pPr>
            <a:lvl6pPr marL="1116025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6pPr>
            <a:lvl7pPr marL="1339230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7pPr>
            <a:lvl8pPr marL="1562435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8pPr>
            <a:lvl9pPr marL="1785640" indent="0">
              <a:buNone/>
              <a:defRPr sz="78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10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6904" y="1681096"/>
            <a:ext cx="1897221" cy="4006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9925" y="1681096"/>
            <a:ext cx="1897221" cy="4006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107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85" y="336220"/>
            <a:ext cx="3850243" cy="122062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485" y="1548071"/>
            <a:ext cx="1888502" cy="758686"/>
          </a:xfrm>
        </p:spPr>
        <p:txBody>
          <a:bodyPr anchor="b"/>
          <a:lstStyle>
            <a:lvl1pPr marL="0" indent="0">
              <a:buNone/>
              <a:defRPr sz="1172" b="1"/>
            </a:lvl1pPr>
            <a:lvl2pPr marL="223205" indent="0">
              <a:buNone/>
              <a:defRPr sz="976" b="1"/>
            </a:lvl2pPr>
            <a:lvl3pPr marL="446410" indent="0">
              <a:buNone/>
              <a:defRPr sz="879" b="1"/>
            </a:lvl3pPr>
            <a:lvl4pPr marL="669615" indent="0">
              <a:buNone/>
              <a:defRPr sz="781" b="1"/>
            </a:lvl4pPr>
            <a:lvl5pPr marL="892820" indent="0">
              <a:buNone/>
              <a:defRPr sz="781" b="1"/>
            </a:lvl5pPr>
            <a:lvl6pPr marL="1116025" indent="0">
              <a:buNone/>
              <a:defRPr sz="781" b="1"/>
            </a:lvl6pPr>
            <a:lvl7pPr marL="1339230" indent="0">
              <a:buNone/>
              <a:defRPr sz="781" b="1"/>
            </a:lvl7pPr>
            <a:lvl8pPr marL="1562435" indent="0">
              <a:buNone/>
              <a:defRPr sz="781" b="1"/>
            </a:lvl8pPr>
            <a:lvl9pPr marL="1785640" indent="0">
              <a:buNone/>
              <a:defRPr sz="78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7485" y="2306757"/>
            <a:ext cx="1888502" cy="33928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59925" y="1548071"/>
            <a:ext cx="1897803" cy="758686"/>
          </a:xfrm>
        </p:spPr>
        <p:txBody>
          <a:bodyPr anchor="b"/>
          <a:lstStyle>
            <a:lvl1pPr marL="0" indent="0">
              <a:buNone/>
              <a:defRPr sz="1172" b="1"/>
            </a:lvl1pPr>
            <a:lvl2pPr marL="223205" indent="0">
              <a:buNone/>
              <a:defRPr sz="976" b="1"/>
            </a:lvl2pPr>
            <a:lvl3pPr marL="446410" indent="0">
              <a:buNone/>
              <a:defRPr sz="879" b="1"/>
            </a:lvl3pPr>
            <a:lvl4pPr marL="669615" indent="0">
              <a:buNone/>
              <a:defRPr sz="781" b="1"/>
            </a:lvl4pPr>
            <a:lvl5pPr marL="892820" indent="0">
              <a:buNone/>
              <a:defRPr sz="781" b="1"/>
            </a:lvl5pPr>
            <a:lvl6pPr marL="1116025" indent="0">
              <a:buNone/>
              <a:defRPr sz="781" b="1"/>
            </a:lvl6pPr>
            <a:lvl7pPr marL="1339230" indent="0">
              <a:buNone/>
              <a:defRPr sz="781" b="1"/>
            </a:lvl7pPr>
            <a:lvl8pPr marL="1562435" indent="0">
              <a:buNone/>
              <a:defRPr sz="781" b="1"/>
            </a:lvl8pPr>
            <a:lvl9pPr marL="1785640" indent="0">
              <a:buNone/>
              <a:defRPr sz="78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59925" y="2306757"/>
            <a:ext cx="1897803" cy="339289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44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6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724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85" y="421005"/>
            <a:ext cx="1439772" cy="1473518"/>
          </a:xfrm>
        </p:spPr>
        <p:txBody>
          <a:bodyPr anchor="b"/>
          <a:lstStyle>
            <a:lvl1pPr>
              <a:defRPr sz="156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803" y="909255"/>
            <a:ext cx="2259925" cy="4487796"/>
          </a:xfrm>
        </p:spPr>
        <p:txBody>
          <a:bodyPr/>
          <a:lstStyle>
            <a:lvl1pPr>
              <a:defRPr sz="1562"/>
            </a:lvl1pPr>
            <a:lvl2pPr>
              <a:defRPr sz="1367"/>
            </a:lvl2pPr>
            <a:lvl3pPr>
              <a:defRPr sz="1172"/>
            </a:lvl3pPr>
            <a:lvl4pPr>
              <a:defRPr sz="976"/>
            </a:lvl4pPr>
            <a:lvl5pPr>
              <a:defRPr sz="976"/>
            </a:lvl5pPr>
            <a:lvl6pPr>
              <a:defRPr sz="976"/>
            </a:lvl6pPr>
            <a:lvl7pPr>
              <a:defRPr sz="976"/>
            </a:lvl7pPr>
            <a:lvl8pPr>
              <a:defRPr sz="976"/>
            </a:lvl8pPr>
            <a:lvl9pPr>
              <a:defRPr sz="97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7485" y="1894523"/>
            <a:ext cx="1439772" cy="3509837"/>
          </a:xfrm>
        </p:spPr>
        <p:txBody>
          <a:bodyPr/>
          <a:lstStyle>
            <a:lvl1pPr marL="0" indent="0">
              <a:buNone/>
              <a:defRPr sz="781"/>
            </a:lvl1pPr>
            <a:lvl2pPr marL="223205" indent="0">
              <a:buNone/>
              <a:defRPr sz="683"/>
            </a:lvl2pPr>
            <a:lvl3pPr marL="446410" indent="0">
              <a:buNone/>
              <a:defRPr sz="586"/>
            </a:lvl3pPr>
            <a:lvl4pPr marL="669615" indent="0">
              <a:buNone/>
              <a:defRPr sz="488"/>
            </a:lvl4pPr>
            <a:lvl5pPr marL="892820" indent="0">
              <a:buNone/>
              <a:defRPr sz="488"/>
            </a:lvl5pPr>
            <a:lvl6pPr marL="1116025" indent="0">
              <a:buNone/>
              <a:defRPr sz="488"/>
            </a:lvl6pPr>
            <a:lvl7pPr marL="1339230" indent="0">
              <a:buNone/>
              <a:defRPr sz="488"/>
            </a:lvl7pPr>
            <a:lvl8pPr marL="1562435" indent="0">
              <a:buNone/>
              <a:defRPr sz="488"/>
            </a:lvl8pPr>
            <a:lvl9pPr marL="1785640" indent="0">
              <a:buNone/>
              <a:defRPr sz="488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85" y="421005"/>
            <a:ext cx="1439772" cy="1473518"/>
          </a:xfrm>
        </p:spPr>
        <p:txBody>
          <a:bodyPr anchor="b"/>
          <a:lstStyle>
            <a:lvl1pPr>
              <a:defRPr sz="156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97803" y="909255"/>
            <a:ext cx="2259925" cy="4487796"/>
          </a:xfrm>
        </p:spPr>
        <p:txBody>
          <a:bodyPr anchor="t"/>
          <a:lstStyle>
            <a:lvl1pPr marL="0" indent="0">
              <a:buNone/>
              <a:defRPr sz="1562"/>
            </a:lvl1pPr>
            <a:lvl2pPr marL="223205" indent="0">
              <a:buNone/>
              <a:defRPr sz="1367"/>
            </a:lvl2pPr>
            <a:lvl3pPr marL="446410" indent="0">
              <a:buNone/>
              <a:defRPr sz="1172"/>
            </a:lvl3pPr>
            <a:lvl4pPr marL="669615" indent="0">
              <a:buNone/>
              <a:defRPr sz="976"/>
            </a:lvl4pPr>
            <a:lvl5pPr marL="892820" indent="0">
              <a:buNone/>
              <a:defRPr sz="976"/>
            </a:lvl5pPr>
            <a:lvl6pPr marL="1116025" indent="0">
              <a:buNone/>
              <a:defRPr sz="976"/>
            </a:lvl6pPr>
            <a:lvl7pPr marL="1339230" indent="0">
              <a:buNone/>
              <a:defRPr sz="976"/>
            </a:lvl7pPr>
            <a:lvl8pPr marL="1562435" indent="0">
              <a:buNone/>
              <a:defRPr sz="976"/>
            </a:lvl8pPr>
            <a:lvl9pPr marL="1785640" indent="0">
              <a:buNone/>
              <a:defRPr sz="97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7485" y="1894523"/>
            <a:ext cx="1439772" cy="3509837"/>
          </a:xfrm>
        </p:spPr>
        <p:txBody>
          <a:bodyPr/>
          <a:lstStyle>
            <a:lvl1pPr marL="0" indent="0">
              <a:buNone/>
              <a:defRPr sz="781"/>
            </a:lvl1pPr>
            <a:lvl2pPr marL="223205" indent="0">
              <a:buNone/>
              <a:defRPr sz="683"/>
            </a:lvl2pPr>
            <a:lvl3pPr marL="446410" indent="0">
              <a:buNone/>
              <a:defRPr sz="586"/>
            </a:lvl3pPr>
            <a:lvl4pPr marL="669615" indent="0">
              <a:buNone/>
              <a:defRPr sz="488"/>
            </a:lvl4pPr>
            <a:lvl5pPr marL="892820" indent="0">
              <a:buNone/>
              <a:defRPr sz="488"/>
            </a:lvl5pPr>
            <a:lvl6pPr marL="1116025" indent="0">
              <a:buNone/>
              <a:defRPr sz="488"/>
            </a:lvl6pPr>
            <a:lvl7pPr marL="1339230" indent="0">
              <a:buNone/>
              <a:defRPr sz="488"/>
            </a:lvl7pPr>
            <a:lvl8pPr marL="1562435" indent="0">
              <a:buNone/>
              <a:defRPr sz="488"/>
            </a:lvl8pPr>
            <a:lvl9pPr marL="1785640" indent="0">
              <a:buNone/>
              <a:defRPr sz="488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524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904" y="336220"/>
            <a:ext cx="3850243" cy="1220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904" y="1681096"/>
            <a:ext cx="3850243" cy="4006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6904" y="5853140"/>
            <a:ext cx="1004411" cy="336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C6062A-0391-455E-89BC-B228828EFA9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8717" y="5853140"/>
            <a:ext cx="1506617" cy="336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52735" y="5853140"/>
            <a:ext cx="1004411" cy="336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8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CC5487-651E-488C-A97E-6A4102DAD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728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6410" rtl="0" eaLnBrk="1" latinLnBrk="0" hangingPunct="1">
        <a:lnSpc>
          <a:spcPct val="90000"/>
        </a:lnSpc>
        <a:spcBef>
          <a:spcPct val="0"/>
        </a:spcBef>
        <a:buNone/>
        <a:defRPr sz="2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1603" indent="-111603" algn="l" defTabSz="44641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367" kern="1200">
          <a:solidFill>
            <a:schemeClr val="tx1"/>
          </a:solidFill>
          <a:latin typeface="+mn-lt"/>
          <a:ea typeface="+mn-ea"/>
          <a:cs typeface="+mn-cs"/>
        </a:defRPr>
      </a:lvl1pPr>
      <a:lvl2pPr marL="334808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1172" kern="1200">
          <a:solidFill>
            <a:schemeClr val="tx1"/>
          </a:solidFill>
          <a:latin typeface="+mn-lt"/>
          <a:ea typeface="+mn-ea"/>
          <a:cs typeface="+mn-cs"/>
        </a:defRPr>
      </a:lvl2pPr>
      <a:lvl3pPr marL="558013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976" kern="1200">
          <a:solidFill>
            <a:schemeClr val="tx1"/>
          </a:solidFill>
          <a:latin typeface="+mn-lt"/>
          <a:ea typeface="+mn-ea"/>
          <a:cs typeface="+mn-cs"/>
        </a:defRPr>
      </a:lvl3pPr>
      <a:lvl4pPr marL="781218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4pPr>
      <a:lvl5pPr marL="1004423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5pPr>
      <a:lvl6pPr marL="1227628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6pPr>
      <a:lvl7pPr marL="1450833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7pPr>
      <a:lvl8pPr marL="1674038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8pPr>
      <a:lvl9pPr marL="1897243" indent="-111603" algn="l" defTabSz="446410" rtl="0" eaLnBrk="1" latinLnBrk="0" hangingPunct="1">
        <a:lnSpc>
          <a:spcPct val="90000"/>
        </a:lnSpc>
        <a:spcBef>
          <a:spcPts val="244"/>
        </a:spcBef>
        <a:buFont typeface="Arial" panose="020B0604020202020204" pitchFamily="34" charset="0"/>
        <a:buChar char="•"/>
        <a:defRPr sz="8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1pPr>
      <a:lvl2pPr marL="223205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2pPr>
      <a:lvl3pPr marL="446410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3pPr>
      <a:lvl4pPr marL="669615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4pPr>
      <a:lvl5pPr marL="892820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5pPr>
      <a:lvl6pPr marL="1116025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6pPr>
      <a:lvl7pPr marL="1339230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7pPr>
      <a:lvl8pPr marL="1562435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8pPr>
      <a:lvl9pPr marL="1785640" algn="l" defTabSz="446410" rtl="0" eaLnBrk="1" latinLnBrk="0" hangingPunct="1">
        <a:defRPr sz="8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Diagrama&#10;&#10;Descrição gerada automaticamente">
            <a:extLst>
              <a:ext uri="{FF2B5EF4-FFF2-40B4-BE49-F238E27FC236}">
                <a16:creationId xmlns:a16="http://schemas.microsoft.com/office/drawing/2014/main" id="{E6E82D8C-0809-3D30-933B-307783F7F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8"/>
            <a:ext cx="4464050" cy="631239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1C05243-248D-57EE-81C2-D1CEB7936692}"/>
              </a:ext>
            </a:extLst>
          </p:cNvPr>
          <p:cNvSpPr txBox="1"/>
          <p:nvPr/>
        </p:nvSpPr>
        <p:spPr>
          <a:xfrm>
            <a:off x="284204" y="3157537"/>
            <a:ext cx="222421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Nonononononononononononononononononononononononononononononononononononononononononononononononononononononononon</a:t>
            </a:r>
          </a:p>
        </p:txBody>
      </p:sp>
      <p:pic>
        <p:nvPicPr>
          <p:cNvPr id="7" name="Imagem 6" descr="Diagrama&#10;&#10;Descrição gerada automaticamente com confiança média">
            <a:extLst>
              <a:ext uri="{FF2B5EF4-FFF2-40B4-BE49-F238E27FC236}">
                <a16:creationId xmlns:a16="http://schemas.microsoft.com/office/drawing/2014/main" id="{35DEB2F5-7510-4B8F-99B6-3E434AC6C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907" y="3509321"/>
            <a:ext cx="1418568" cy="1415358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F4F7849E-12A7-D7E8-765D-F2CAA6B4C18F}"/>
              </a:ext>
            </a:extLst>
          </p:cNvPr>
          <p:cNvSpPr/>
          <p:nvPr/>
        </p:nvSpPr>
        <p:spPr>
          <a:xfrm>
            <a:off x="2723907" y="5055867"/>
            <a:ext cx="1502014" cy="29545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F5D3E3E-76B7-1C49-CB1D-41D61CB6D7BC}"/>
              </a:ext>
            </a:extLst>
          </p:cNvPr>
          <p:cNvSpPr txBox="1"/>
          <p:nvPr/>
        </p:nvSpPr>
        <p:spPr>
          <a:xfrm>
            <a:off x="2045916" y="5055867"/>
            <a:ext cx="2857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ESTANDE C191</a:t>
            </a:r>
          </a:p>
        </p:txBody>
      </p:sp>
    </p:spTree>
    <p:extLst>
      <p:ext uri="{BB962C8B-B14F-4D97-AF65-F5344CB8AC3E}">
        <p14:creationId xmlns:p14="http://schemas.microsoft.com/office/powerpoint/2010/main" val="7012559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LUCIA DE SOUZA</dc:creator>
  <cp:lastModifiedBy>MARIA LUCIA DE SOUZA</cp:lastModifiedBy>
  <cp:revision>1</cp:revision>
  <dcterms:created xsi:type="dcterms:W3CDTF">2024-03-15T19:44:53Z</dcterms:created>
  <dcterms:modified xsi:type="dcterms:W3CDTF">2024-03-15T19:49:08Z</dcterms:modified>
</cp:coreProperties>
</file>