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</p:sldIdLst>
  <p:sldSz cx="3292475" cy="32924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750" autoAdjust="0"/>
    <p:restoredTop sz="94660"/>
  </p:normalViewPr>
  <p:slideViewPr>
    <p:cSldViewPr snapToGrid="0">
      <p:cViewPr varScale="1">
        <p:scale>
          <a:sx n="145" d="100"/>
          <a:sy n="145" d="100"/>
        </p:scale>
        <p:origin x="1968" y="1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6936" y="538838"/>
            <a:ext cx="2798604" cy="1146269"/>
          </a:xfrm>
        </p:spPr>
        <p:txBody>
          <a:bodyPr anchor="b"/>
          <a:lstStyle>
            <a:lvl1pPr algn="ctr">
              <a:defRPr sz="2161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11560" y="1729312"/>
            <a:ext cx="2469356" cy="794919"/>
          </a:xfrm>
        </p:spPr>
        <p:txBody>
          <a:bodyPr/>
          <a:lstStyle>
            <a:lvl1pPr marL="0" indent="0" algn="ctr">
              <a:buNone/>
              <a:defRPr sz="864"/>
            </a:lvl1pPr>
            <a:lvl2pPr marL="164638" indent="0" algn="ctr">
              <a:buNone/>
              <a:defRPr sz="720"/>
            </a:lvl2pPr>
            <a:lvl3pPr marL="329275" indent="0" algn="ctr">
              <a:buNone/>
              <a:defRPr sz="648"/>
            </a:lvl3pPr>
            <a:lvl4pPr marL="493913" indent="0" algn="ctr">
              <a:buNone/>
              <a:defRPr sz="576"/>
            </a:lvl4pPr>
            <a:lvl5pPr marL="658551" indent="0" algn="ctr">
              <a:buNone/>
              <a:defRPr sz="576"/>
            </a:lvl5pPr>
            <a:lvl6pPr marL="823189" indent="0" algn="ctr">
              <a:buNone/>
              <a:defRPr sz="576"/>
            </a:lvl6pPr>
            <a:lvl7pPr marL="987826" indent="0" algn="ctr">
              <a:buNone/>
              <a:defRPr sz="576"/>
            </a:lvl7pPr>
            <a:lvl8pPr marL="1152464" indent="0" algn="ctr">
              <a:buNone/>
              <a:defRPr sz="576"/>
            </a:lvl8pPr>
            <a:lvl9pPr marL="1317102" indent="0" algn="ctr">
              <a:buNone/>
              <a:defRPr sz="576"/>
            </a:lvl9pPr>
          </a:lstStyle>
          <a:p>
            <a:r>
              <a:rPr lang="pt-BR"/>
              <a:t>Clique para editar o estilo do subtítulo Mestre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4A4D99-7C84-4DDA-BD5A-8681D71A4E31}" type="datetimeFigureOut">
              <a:rPr lang="pt-BR" smtClean="0"/>
              <a:t>15/03/2024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F09DBD-9969-42A8-81FC-99AE0002518D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9001678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4A4D99-7C84-4DDA-BD5A-8681D71A4E31}" type="datetimeFigureOut">
              <a:rPr lang="pt-BR" smtClean="0"/>
              <a:t>15/03/2024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F09DBD-9969-42A8-81FC-99AE0002518D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5297899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356178" y="175294"/>
            <a:ext cx="709940" cy="2790220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6358" y="175294"/>
            <a:ext cx="2088664" cy="2790220"/>
          </a:xfrm>
        </p:spPr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4A4D99-7C84-4DDA-BD5A-8681D71A4E31}" type="datetimeFigureOut">
              <a:rPr lang="pt-BR" smtClean="0"/>
              <a:t>15/03/2024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F09DBD-9969-42A8-81FC-99AE0002518D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9371383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4A4D99-7C84-4DDA-BD5A-8681D71A4E31}" type="datetimeFigureOut">
              <a:rPr lang="pt-BR" smtClean="0"/>
              <a:t>15/03/2024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F09DBD-9969-42A8-81FC-99AE0002518D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8016817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4643" y="820833"/>
            <a:ext cx="2839760" cy="1369578"/>
          </a:xfrm>
        </p:spPr>
        <p:txBody>
          <a:bodyPr anchor="b"/>
          <a:lstStyle>
            <a:lvl1pPr>
              <a:defRPr sz="2161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4643" y="2203368"/>
            <a:ext cx="2839760" cy="720229"/>
          </a:xfrm>
        </p:spPr>
        <p:txBody>
          <a:bodyPr/>
          <a:lstStyle>
            <a:lvl1pPr marL="0" indent="0">
              <a:buNone/>
              <a:defRPr sz="864">
                <a:solidFill>
                  <a:schemeClr val="tx1">
                    <a:tint val="82000"/>
                  </a:schemeClr>
                </a:solidFill>
              </a:defRPr>
            </a:lvl1pPr>
            <a:lvl2pPr marL="164638" indent="0">
              <a:buNone/>
              <a:defRPr sz="720">
                <a:solidFill>
                  <a:schemeClr val="tx1">
                    <a:tint val="82000"/>
                  </a:schemeClr>
                </a:solidFill>
              </a:defRPr>
            </a:lvl2pPr>
            <a:lvl3pPr marL="329275" indent="0">
              <a:buNone/>
              <a:defRPr sz="648">
                <a:solidFill>
                  <a:schemeClr val="tx1">
                    <a:tint val="82000"/>
                  </a:schemeClr>
                </a:solidFill>
              </a:defRPr>
            </a:lvl3pPr>
            <a:lvl4pPr marL="493913" indent="0">
              <a:buNone/>
              <a:defRPr sz="576">
                <a:solidFill>
                  <a:schemeClr val="tx1">
                    <a:tint val="82000"/>
                  </a:schemeClr>
                </a:solidFill>
              </a:defRPr>
            </a:lvl4pPr>
            <a:lvl5pPr marL="658551" indent="0">
              <a:buNone/>
              <a:defRPr sz="576">
                <a:solidFill>
                  <a:schemeClr val="tx1">
                    <a:tint val="82000"/>
                  </a:schemeClr>
                </a:solidFill>
              </a:defRPr>
            </a:lvl5pPr>
            <a:lvl6pPr marL="823189" indent="0">
              <a:buNone/>
              <a:defRPr sz="576">
                <a:solidFill>
                  <a:schemeClr val="tx1">
                    <a:tint val="82000"/>
                  </a:schemeClr>
                </a:solidFill>
              </a:defRPr>
            </a:lvl6pPr>
            <a:lvl7pPr marL="987826" indent="0">
              <a:buNone/>
              <a:defRPr sz="576">
                <a:solidFill>
                  <a:schemeClr val="tx1">
                    <a:tint val="82000"/>
                  </a:schemeClr>
                </a:solidFill>
              </a:defRPr>
            </a:lvl7pPr>
            <a:lvl8pPr marL="1152464" indent="0">
              <a:buNone/>
              <a:defRPr sz="576">
                <a:solidFill>
                  <a:schemeClr val="tx1">
                    <a:tint val="82000"/>
                  </a:schemeClr>
                </a:solidFill>
              </a:defRPr>
            </a:lvl8pPr>
            <a:lvl9pPr marL="1317102" indent="0">
              <a:buNone/>
              <a:defRPr sz="576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4A4D99-7C84-4DDA-BD5A-8681D71A4E31}" type="datetimeFigureOut">
              <a:rPr lang="pt-BR" smtClean="0"/>
              <a:t>15/03/2024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F09DBD-9969-42A8-81FC-99AE0002518D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4026639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6358" y="876469"/>
            <a:ext cx="1399302" cy="2089045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66815" y="876469"/>
            <a:ext cx="1399302" cy="2089045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4A4D99-7C84-4DDA-BD5A-8681D71A4E31}" type="datetimeFigureOut">
              <a:rPr lang="pt-BR" smtClean="0"/>
              <a:t>15/03/2024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F09DBD-9969-42A8-81FC-99AE0002518D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0124422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6786" y="175295"/>
            <a:ext cx="2839760" cy="636393"/>
          </a:xfrm>
        </p:spPr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6787" y="807114"/>
            <a:ext cx="1392871" cy="395554"/>
          </a:xfrm>
        </p:spPr>
        <p:txBody>
          <a:bodyPr anchor="b"/>
          <a:lstStyle>
            <a:lvl1pPr marL="0" indent="0">
              <a:buNone/>
              <a:defRPr sz="864" b="1"/>
            </a:lvl1pPr>
            <a:lvl2pPr marL="164638" indent="0">
              <a:buNone/>
              <a:defRPr sz="720" b="1"/>
            </a:lvl2pPr>
            <a:lvl3pPr marL="329275" indent="0">
              <a:buNone/>
              <a:defRPr sz="648" b="1"/>
            </a:lvl3pPr>
            <a:lvl4pPr marL="493913" indent="0">
              <a:buNone/>
              <a:defRPr sz="576" b="1"/>
            </a:lvl4pPr>
            <a:lvl5pPr marL="658551" indent="0">
              <a:buNone/>
              <a:defRPr sz="576" b="1"/>
            </a:lvl5pPr>
            <a:lvl6pPr marL="823189" indent="0">
              <a:buNone/>
              <a:defRPr sz="576" b="1"/>
            </a:lvl6pPr>
            <a:lvl7pPr marL="987826" indent="0">
              <a:buNone/>
              <a:defRPr sz="576" b="1"/>
            </a:lvl7pPr>
            <a:lvl8pPr marL="1152464" indent="0">
              <a:buNone/>
              <a:defRPr sz="576" b="1"/>
            </a:lvl8pPr>
            <a:lvl9pPr marL="1317102" indent="0">
              <a:buNone/>
              <a:defRPr sz="576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26787" y="1202668"/>
            <a:ext cx="1392871" cy="1768943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666816" y="807114"/>
            <a:ext cx="1399731" cy="395554"/>
          </a:xfrm>
        </p:spPr>
        <p:txBody>
          <a:bodyPr anchor="b"/>
          <a:lstStyle>
            <a:lvl1pPr marL="0" indent="0">
              <a:buNone/>
              <a:defRPr sz="864" b="1"/>
            </a:lvl1pPr>
            <a:lvl2pPr marL="164638" indent="0">
              <a:buNone/>
              <a:defRPr sz="720" b="1"/>
            </a:lvl2pPr>
            <a:lvl3pPr marL="329275" indent="0">
              <a:buNone/>
              <a:defRPr sz="648" b="1"/>
            </a:lvl3pPr>
            <a:lvl4pPr marL="493913" indent="0">
              <a:buNone/>
              <a:defRPr sz="576" b="1"/>
            </a:lvl4pPr>
            <a:lvl5pPr marL="658551" indent="0">
              <a:buNone/>
              <a:defRPr sz="576" b="1"/>
            </a:lvl5pPr>
            <a:lvl6pPr marL="823189" indent="0">
              <a:buNone/>
              <a:defRPr sz="576" b="1"/>
            </a:lvl6pPr>
            <a:lvl7pPr marL="987826" indent="0">
              <a:buNone/>
              <a:defRPr sz="576" b="1"/>
            </a:lvl7pPr>
            <a:lvl8pPr marL="1152464" indent="0">
              <a:buNone/>
              <a:defRPr sz="576" b="1"/>
            </a:lvl8pPr>
            <a:lvl9pPr marL="1317102" indent="0">
              <a:buNone/>
              <a:defRPr sz="576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666816" y="1202668"/>
            <a:ext cx="1399731" cy="1768943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4A4D99-7C84-4DDA-BD5A-8681D71A4E31}" type="datetimeFigureOut">
              <a:rPr lang="pt-BR" smtClean="0"/>
              <a:t>15/03/2024</a:t>
            </a:fld>
            <a:endParaRPr lang="pt-B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F09DBD-9969-42A8-81FC-99AE0002518D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5398970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4A4D99-7C84-4DDA-BD5A-8681D71A4E31}" type="datetimeFigureOut">
              <a:rPr lang="pt-BR" smtClean="0"/>
              <a:t>15/03/2024</a:t>
            </a:fld>
            <a:endParaRPr lang="pt-B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F09DBD-9969-42A8-81FC-99AE0002518D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2063853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4A4D99-7C84-4DDA-BD5A-8681D71A4E31}" type="datetimeFigureOut">
              <a:rPr lang="pt-BR" smtClean="0"/>
              <a:t>15/03/2024</a:t>
            </a:fld>
            <a:endParaRPr lang="pt-B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F09DBD-9969-42A8-81FC-99AE0002518D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6546755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6786" y="219498"/>
            <a:ext cx="1061909" cy="768244"/>
          </a:xfrm>
        </p:spPr>
        <p:txBody>
          <a:bodyPr anchor="b"/>
          <a:lstStyle>
            <a:lvl1pPr>
              <a:defRPr sz="1152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99731" y="474056"/>
            <a:ext cx="1666815" cy="2339791"/>
          </a:xfrm>
        </p:spPr>
        <p:txBody>
          <a:bodyPr/>
          <a:lstStyle>
            <a:lvl1pPr>
              <a:defRPr sz="1152"/>
            </a:lvl1pPr>
            <a:lvl2pPr>
              <a:defRPr sz="1008"/>
            </a:lvl2pPr>
            <a:lvl3pPr>
              <a:defRPr sz="864"/>
            </a:lvl3pPr>
            <a:lvl4pPr>
              <a:defRPr sz="720"/>
            </a:lvl4pPr>
            <a:lvl5pPr>
              <a:defRPr sz="720"/>
            </a:lvl5pPr>
            <a:lvl6pPr>
              <a:defRPr sz="720"/>
            </a:lvl6pPr>
            <a:lvl7pPr>
              <a:defRPr sz="720"/>
            </a:lvl7pPr>
            <a:lvl8pPr>
              <a:defRPr sz="720"/>
            </a:lvl8pPr>
            <a:lvl9pPr>
              <a:defRPr sz="720"/>
            </a:lvl9pPr>
          </a:lstStyle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6786" y="987743"/>
            <a:ext cx="1061909" cy="1829915"/>
          </a:xfrm>
        </p:spPr>
        <p:txBody>
          <a:bodyPr/>
          <a:lstStyle>
            <a:lvl1pPr marL="0" indent="0">
              <a:buNone/>
              <a:defRPr sz="576"/>
            </a:lvl1pPr>
            <a:lvl2pPr marL="164638" indent="0">
              <a:buNone/>
              <a:defRPr sz="504"/>
            </a:lvl2pPr>
            <a:lvl3pPr marL="329275" indent="0">
              <a:buNone/>
              <a:defRPr sz="432"/>
            </a:lvl3pPr>
            <a:lvl4pPr marL="493913" indent="0">
              <a:buNone/>
              <a:defRPr sz="360"/>
            </a:lvl4pPr>
            <a:lvl5pPr marL="658551" indent="0">
              <a:buNone/>
              <a:defRPr sz="360"/>
            </a:lvl5pPr>
            <a:lvl6pPr marL="823189" indent="0">
              <a:buNone/>
              <a:defRPr sz="360"/>
            </a:lvl6pPr>
            <a:lvl7pPr marL="987826" indent="0">
              <a:buNone/>
              <a:defRPr sz="360"/>
            </a:lvl7pPr>
            <a:lvl8pPr marL="1152464" indent="0">
              <a:buNone/>
              <a:defRPr sz="360"/>
            </a:lvl8pPr>
            <a:lvl9pPr marL="1317102" indent="0">
              <a:buNone/>
              <a:defRPr sz="36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4A4D99-7C84-4DDA-BD5A-8681D71A4E31}" type="datetimeFigureOut">
              <a:rPr lang="pt-BR" smtClean="0"/>
              <a:t>15/03/2024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F09DBD-9969-42A8-81FC-99AE0002518D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5845651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6786" y="219498"/>
            <a:ext cx="1061909" cy="768244"/>
          </a:xfrm>
        </p:spPr>
        <p:txBody>
          <a:bodyPr anchor="b"/>
          <a:lstStyle>
            <a:lvl1pPr>
              <a:defRPr sz="1152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399731" y="474056"/>
            <a:ext cx="1666815" cy="2339791"/>
          </a:xfrm>
        </p:spPr>
        <p:txBody>
          <a:bodyPr anchor="t"/>
          <a:lstStyle>
            <a:lvl1pPr marL="0" indent="0">
              <a:buNone/>
              <a:defRPr sz="1152"/>
            </a:lvl1pPr>
            <a:lvl2pPr marL="164638" indent="0">
              <a:buNone/>
              <a:defRPr sz="1008"/>
            </a:lvl2pPr>
            <a:lvl3pPr marL="329275" indent="0">
              <a:buNone/>
              <a:defRPr sz="864"/>
            </a:lvl3pPr>
            <a:lvl4pPr marL="493913" indent="0">
              <a:buNone/>
              <a:defRPr sz="720"/>
            </a:lvl4pPr>
            <a:lvl5pPr marL="658551" indent="0">
              <a:buNone/>
              <a:defRPr sz="720"/>
            </a:lvl5pPr>
            <a:lvl6pPr marL="823189" indent="0">
              <a:buNone/>
              <a:defRPr sz="720"/>
            </a:lvl6pPr>
            <a:lvl7pPr marL="987826" indent="0">
              <a:buNone/>
              <a:defRPr sz="720"/>
            </a:lvl7pPr>
            <a:lvl8pPr marL="1152464" indent="0">
              <a:buNone/>
              <a:defRPr sz="720"/>
            </a:lvl8pPr>
            <a:lvl9pPr marL="1317102" indent="0">
              <a:buNone/>
              <a:defRPr sz="720"/>
            </a:lvl9pPr>
          </a:lstStyle>
          <a:p>
            <a:r>
              <a:rPr lang="pt-BR"/>
              <a:t>Clique no ícone para adicionar uma imagem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6786" y="987743"/>
            <a:ext cx="1061909" cy="1829915"/>
          </a:xfrm>
        </p:spPr>
        <p:txBody>
          <a:bodyPr/>
          <a:lstStyle>
            <a:lvl1pPr marL="0" indent="0">
              <a:buNone/>
              <a:defRPr sz="576"/>
            </a:lvl1pPr>
            <a:lvl2pPr marL="164638" indent="0">
              <a:buNone/>
              <a:defRPr sz="504"/>
            </a:lvl2pPr>
            <a:lvl3pPr marL="329275" indent="0">
              <a:buNone/>
              <a:defRPr sz="432"/>
            </a:lvl3pPr>
            <a:lvl4pPr marL="493913" indent="0">
              <a:buNone/>
              <a:defRPr sz="360"/>
            </a:lvl4pPr>
            <a:lvl5pPr marL="658551" indent="0">
              <a:buNone/>
              <a:defRPr sz="360"/>
            </a:lvl5pPr>
            <a:lvl6pPr marL="823189" indent="0">
              <a:buNone/>
              <a:defRPr sz="360"/>
            </a:lvl6pPr>
            <a:lvl7pPr marL="987826" indent="0">
              <a:buNone/>
              <a:defRPr sz="360"/>
            </a:lvl7pPr>
            <a:lvl8pPr marL="1152464" indent="0">
              <a:buNone/>
              <a:defRPr sz="360"/>
            </a:lvl8pPr>
            <a:lvl9pPr marL="1317102" indent="0">
              <a:buNone/>
              <a:defRPr sz="36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4A4D99-7C84-4DDA-BD5A-8681D71A4E31}" type="datetimeFigureOut">
              <a:rPr lang="pt-BR" smtClean="0"/>
              <a:t>15/03/2024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F09DBD-9969-42A8-81FC-99AE0002518D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8886298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26358" y="175295"/>
            <a:ext cx="2839760" cy="63639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6358" y="876469"/>
            <a:ext cx="2839760" cy="208904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26358" y="3051637"/>
            <a:ext cx="740807" cy="1752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432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F4A4D99-7C84-4DDA-BD5A-8681D71A4E31}" type="datetimeFigureOut">
              <a:rPr lang="pt-BR" smtClean="0"/>
              <a:t>15/03/2024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90633" y="3051637"/>
            <a:ext cx="1111210" cy="1752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432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325310" y="3051637"/>
            <a:ext cx="740807" cy="1752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432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2F09DBD-9969-42A8-81FC-99AE0002518D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7973402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329275" rtl="0" eaLnBrk="1" latinLnBrk="0" hangingPunct="1">
        <a:lnSpc>
          <a:spcPct val="90000"/>
        </a:lnSpc>
        <a:spcBef>
          <a:spcPct val="0"/>
        </a:spcBef>
        <a:buNone/>
        <a:defRPr sz="1584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82319" indent="-82319" algn="l" defTabSz="329275" rtl="0" eaLnBrk="1" latinLnBrk="0" hangingPunct="1">
        <a:lnSpc>
          <a:spcPct val="90000"/>
        </a:lnSpc>
        <a:spcBef>
          <a:spcPts val="360"/>
        </a:spcBef>
        <a:buFont typeface="Arial" panose="020B0604020202020204" pitchFamily="34" charset="0"/>
        <a:buChar char="•"/>
        <a:defRPr sz="1008" kern="1200">
          <a:solidFill>
            <a:schemeClr val="tx1"/>
          </a:solidFill>
          <a:latin typeface="+mn-lt"/>
          <a:ea typeface="+mn-ea"/>
          <a:cs typeface="+mn-cs"/>
        </a:defRPr>
      </a:lvl1pPr>
      <a:lvl2pPr marL="246957" indent="-82319" algn="l" defTabSz="329275" rtl="0" eaLnBrk="1" latinLnBrk="0" hangingPunct="1">
        <a:lnSpc>
          <a:spcPct val="90000"/>
        </a:lnSpc>
        <a:spcBef>
          <a:spcPts val="180"/>
        </a:spcBef>
        <a:buFont typeface="Arial" panose="020B0604020202020204" pitchFamily="34" charset="0"/>
        <a:buChar char="•"/>
        <a:defRPr sz="864" kern="1200">
          <a:solidFill>
            <a:schemeClr val="tx1"/>
          </a:solidFill>
          <a:latin typeface="+mn-lt"/>
          <a:ea typeface="+mn-ea"/>
          <a:cs typeface="+mn-cs"/>
        </a:defRPr>
      </a:lvl2pPr>
      <a:lvl3pPr marL="411594" indent="-82319" algn="l" defTabSz="329275" rtl="0" eaLnBrk="1" latinLnBrk="0" hangingPunct="1">
        <a:lnSpc>
          <a:spcPct val="90000"/>
        </a:lnSpc>
        <a:spcBef>
          <a:spcPts val="180"/>
        </a:spcBef>
        <a:buFont typeface="Arial" panose="020B0604020202020204" pitchFamily="34" charset="0"/>
        <a:buChar char="•"/>
        <a:defRPr sz="720" kern="1200">
          <a:solidFill>
            <a:schemeClr val="tx1"/>
          </a:solidFill>
          <a:latin typeface="+mn-lt"/>
          <a:ea typeface="+mn-ea"/>
          <a:cs typeface="+mn-cs"/>
        </a:defRPr>
      </a:lvl3pPr>
      <a:lvl4pPr marL="576232" indent="-82319" algn="l" defTabSz="329275" rtl="0" eaLnBrk="1" latinLnBrk="0" hangingPunct="1">
        <a:lnSpc>
          <a:spcPct val="90000"/>
        </a:lnSpc>
        <a:spcBef>
          <a:spcPts val="180"/>
        </a:spcBef>
        <a:buFont typeface="Arial" panose="020B0604020202020204" pitchFamily="34" charset="0"/>
        <a:buChar char="•"/>
        <a:defRPr sz="648" kern="1200">
          <a:solidFill>
            <a:schemeClr val="tx1"/>
          </a:solidFill>
          <a:latin typeface="+mn-lt"/>
          <a:ea typeface="+mn-ea"/>
          <a:cs typeface="+mn-cs"/>
        </a:defRPr>
      </a:lvl4pPr>
      <a:lvl5pPr marL="740870" indent="-82319" algn="l" defTabSz="329275" rtl="0" eaLnBrk="1" latinLnBrk="0" hangingPunct="1">
        <a:lnSpc>
          <a:spcPct val="90000"/>
        </a:lnSpc>
        <a:spcBef>
          <a:spcPts val="180"/>
        </a:spcBef>
        <a:buFont typeface="Arial" panose="020B0604020202020204" pitchFamily="34" charset="0"/>
        <a:buChar char="•"/>
        <a:defRPr sz="648" kern="1200">
          <a:solidFill>
            <a:schemeClr val="tx1"/>
          </a:solidFill>
          <a:latin typeface="+mn-lt"/>
          <a:ea typeface="+mn-ea"/>
          <a:cs typeface="+mn-cs"/>
        </a:defRPr>
      </a:lvl5pPr>
      <a:lvl6pPr marL="905507" indent="-82319" algn="l" defTabSz="329275" rtl="0" eaLnBrk="1" latinLnBrk="0" hangingPunct="1">
        <a:lnSpc>
          <a:spcPct val="90000"/>
        </a:lnSpc>
        <a:spcBef>
          <a:spcPts val="180"/>
        </a:spcBef>
        <a:buFont typeface="Arial" panose="020B0604020202020204" pitchFamily="34" charset="0"/>
        <a:buChar char="•"/>
        <a:defRPr sz="648" kern="1200">
          <a:solidFill>
            <a:schemeClr val="tx1"/>
          </a:solidFill>
          <a:latin typeface="+mn-lt"/>
          <a:ea typeface="+mn-ea"/>
          <a:cs typeface="+mn-cs"/>
        </a:defRPr>
      </a:lvl6pPr>
      <a:lvl7pPr marL="1070145" indent="-82319" algn="l" defTabSz="329275" rtl="0" eaLnBrk="1" latinLnBrk="0" hangingPunct="1">
        <a:lnSpc>
          <a:spcPct val="90000"/>
        </a:lnSpc>
        <a:spcBef>
          <a:spcPts val="180"/>
        </a:spcBef>
        <a:buFont typeface="Arial" panose="020B0604020202020204" pitchFamily="34" charset="0"/>
        <a:buChar char="•"/>
        <a:defRPr sz="648" kern="1200">
          <a:solidFill>
            <a:schemeClr val="tx1"/>
          </a:solidFill>
          <a:latin typeface="+mn-lt"/>
          <a:ea typeface="+mn-ea"/>
          <a:cs typeface="+mn-cs"/>
        </a:defRPr>
      </a:lvl7pPr>
      <a:lvl8pPr marL="1234783" indent="-82319" algn="l" defTabSz="329275" rtl="0" eaLnBrk="1" latinLnBrk="0" hangingPunct="1">
        <a:lnSpc>
          <a:spcPct val="90000"/>
        </a:lnSpc>
        <a:spcBef>
          <a:spcPts val="180"/>
        </a:spcBef>
        <a:buFont typeface="Arial" panose="020B0604020202020204" pitchFamily="34" charset="0"/>
        <a:buChar char="•"/>
        <a:defRPr sz="648" kern="1200">
          <a:solidFill>
            <a:schemeClr val="tx1"/>
          </a:solidFill>
          <a:latin typeface="+mn-lt"/>
          <a:ea typeface="+mn-ea"/>
          <a:cs typeface="+mn-cs"/>
        </a:defRPr>
      </a:lvl8pPr>
      <a:lvl9pPr marL="1399421" indent="-82319" algn="l" defTabSz="329275" rtl="0" eaLnBrk="1" latinLnBrk="0" hangingPunct="1">
        <a:lnSpc>
          <a:spcPct val="90000"/>
        </a:lnSpc>
        <a:spcBef>
          <a:spcPts val="180"/>
        </a:spcBef>
        <a:buFont typeface="Arial" panose="020B0604020202020204" pitchFamily="34" charset="0"/>
        <a:buChar char="•"/>
        <a:defRPr sz="64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29275" rtl="0" eaLnBrk="1" latinLnBrk="0" hangingPunct="1">
        <a:defRPr sz="648" kern="1200">
          <a:solidFill>
            <a:schemeClr val="tx1"/>
          </a:solidFill>
          <a:latin typeface="+mn-lt"/>
          <a:ea typeface="+mn-ea"/>
          <a:cs typeface="+mn-cs"/>
        </a:defRPr>
      </a:lvl1pPr>
      <a:lvl2pPr marL="164638" algn="l" defTabSz="329275" rtl="0" eaLnBrk="1" latinLnBrk="0" hangingPunct="1">
        <a:defRPr sz="648" kern="1200">
          <a:solidFill>
            <a:schemeClr val="tx1"/>
          </a:solidFill>
          <a:latin typeface="+mn-lt"/>
          <a:ea typeface="+mn-ea"/>
          <a:cs typeface="+mn-cs"/>
        </a:defRPr>
      </a:lvl2pPr>
      <a:lvl3pPr marL="329275" algn="l" defTabSz="329275" rtl="0" eaLnBrk="1" latinLnBrk="0" hangingPunct="1">
        <a:defRPr sz="648" kern="1200">
          <a:solidFill>
            <a:schemeClr val="tx1"/>
          </a:solidFill>
          <a:latin typeface="+mn-lt"/>
          <a:ea typeface="+mn-ea"/>
          <a:cs typeface="+mn-cs"/>
        </a:defRPr>
      </a:lvl3pPr>
      <a:lvl4pPr marL="493913" algn="l" defTabSz="329275" rtl="0" eaLnBrk="1" latinLnBrk="0" hangingPunct="1">
        <a:defRPr sz="648" kern="1200">
          <a:solidFill>
            <a:schemeClr val="tx1"/>
          </a:solidFill>
          <a:latin typeface="+mn-lt"/>
          <a:ea typeface="+mn-ea"/>
          <a:cs typeface="+mn-cs"/>
        </a:defRPr>
      </a:lvl4pPr>
      <a:lvl5pPr marL="658551" algn="l" defTabSz="329275" rtl="0" eaLnBrk="1" latinLnBrk="0" hangingPunct="1">
        <a:defRPr sz="648" kern="1200">
          <a:solidFill>
            <a:schemeClr val="tx1"/>
          </a:solidFill>
          <a:latin typeface="+mn-lt"/>
          <a:ea typeface="+mn-ea"/>
          <a:cs typeface="+mn-cs"/>
        </a:defRPr>
      </a:lvl5pPr>
      <a:lvl6pPr marL="823189" algn="l" defTabSz="329275" rtl="0" eaLnBrk="1" latinLnBrk="0" hangingPunct="1">
        <a:defRPr sz="648" kern="1200">
          <a:solidFill>
            <a:schemeClr val="tx1"/>
          </a:solidFill>
          <a:latin typeface="+mn-lt"/>
          <a:ea typeface="+mn-ea"/>
          <a:cs typeface="+mn-cs"/>
        </a:defRPr>
      </a:lvl6pPr>
      <a:lvl7pPr marL="987826" algn="l" defTabSz="329275" rtl="0" eaLnBrk="1" latinLnBrk="0" hangingPunct="1">
        <a:defRPr sz="648" kern="1200">
          <a:solidFill>
            <a:schemeClr val="tx1"/>
          </a:solidFill>
          <a:latin typeface="+mn-lt"/>
          <a:ea typeface="+mn-ea"/>
          <a:cs typeface="+mn-cs"/>
        </a:defRPr>
      </a:lvl7pPr>
      <a:lvl8pPr marL="1152464" algn="l" defTabSz="329275" rtl="0" eaLnBrk="1" latinLnBrk="0" hangingPunct="1">
        <a:defRPr sz="648" kern="1200">
          <a:solidFill>
            <a:schemeClr val="tx1"/>
          </a:solidFill>
          <a:latin typeface="+mn-lt"/>
          <a:ea typeface="+mn-ea"/>
          <a:cs typeface="+mn-cs"/>
        </a:defRPr>
      </a:lvl8pPr>
      <a:lvl9pPr marL="1317102" algn="l" defTabSz="329275" rtl="0" eaLnBrk="1" latinLnBrk="0" hangingPunct="1">
        <a:defRPr sz="64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m 4" descr="Diagrama&#10;&#10;Descrição gerada automaticamente com confiança baixa">
            <a:extLst>
              <a:ext uri="{FF2B5EF4-FFF2-40B4-BE49-F238E27FC236}">
                <a16:creationId xmlns:a16="http://schemas.microsoft.com/office/drawing/2014/main" id="{BEAFED46-71A8-2F7A-BCA7-4BE7FEE9E78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9" y="0"/>
            <a:ext cx="3289897" cy="3292475"/>
          </a:xfrm>
          <a:prstGeom prst="rect">
            <a:avLst/>
          </a:prstGeom>
        </p:spPr>
      </p:pic>
      <p:pic>
        <p:nvPicPr>
          <p:cNvPr id="7" name="Imagem 6" descr="Diagrama&#10;&#10;Descrição gerada automaticamente com confiança média">
            <a:extLst>
              <a:ext uri="{FF2B5EF4-FFF2-40B4-BE49-F238E27FC236}">
                <a16:creationId xmlns:a16="http://schemas.microsoft.com/office/drawing/2014/main" id="{2025664C-D0EB-CBEF-2D56-D9977619311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3545" y="1646237"/>
            <a:ext cx="1165384" cy="1162747"/>
          </a:xfrm>
          <a:prstGeom prst="rect">
            <a:avLst/>
          </a:prstGeom>
        </p:spPr>
      </p:pic>
      <p:sp>
        <p:nvSpPr>
          <p:cNvPr id="8" name="Retângulo 7">
            <a:extLst>
              <a:ext uri="{FF2B5EF4-FFF2-40B4-BE49-F238E27FC236}">
                <a16:creationId xmlns:a16="http://schemas.microsoft.com/office/drawing/2014/main" id="{7E158D66-7AAC-734D-5E9D-96B1979CE754}"/>
              </a:ext>
            </a:extLst>
          </p:cNvPr>
          <p:cNvSpPr/>
          <p:nvPr/>
        </p:nvSpPr>
        <p:spPr>
          <a:xfrm>
            <a:off x="993341" y="2887925"/>
            <a:ext cx="1310109" cy="269715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9" name="CaixaDeTexto 8">
            <a:extLst>
              <a:ext uri="{FF2B5EF4-FFF2-40B4-BE49-F238E27FC236}">
                <a16:creationId xmlns:a16="http://schemas.microsoft.com/office/drawing/2014/main" id="{02AFA04F-AFCD-2C3C-0DF7-5F32F4783614}"/>
              </a:ext>
            </a:extLst>
          </p:cNvPr>
          <p:cNvSpPr txBox="1"/>
          <p:nvPr/>
        </p:nvSpPr>
        <p:spPr>
          <a:xfrm>
            <a:off x="1094226" y="2896030"/>
            <a:ext cx="110402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050" dirty="0">
                <a:solidFill>
                  <a:schemeClr val="bg1"/>
                </a:solidFill>
                <a:latin typeface="Roboto" pitchFamily="2" charset="0"/>
                <a:ea typeface="Roboto" pitchFamily="2" charset="0"/>
              </a:rPr>
              <a:t>ESTANDE C191</a:t>
            </a:r>
          </a:p>
        </p:txBody>
      </p:sp>
    </p:spTree>
    <p:extLst>
      <p:ext uri="{BB962C8B-B14F-4D97-AF65-F5344CB8AC3E}">
        <p14:creationId xmlns:p14="http://schemas.microsoft.com/office/powerpoint/2010/main" val="766601642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Tema do 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Tema do 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Tema do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</TotalTime>
  <Words>2</Words>
  <Application>Microsoft Office PowerPoint</Application>
  <PresentationFormat>Personalizar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</vt:i4>
      </vt:variant>
    </vt:vector>
  </HeadingPairs>
  <TitlesOfParts>
    <vt:vector size="6" baseType="lpstr">
      <vt:lpstr>Aptos</vt:lpstr>
      <vt:lpstr>Aptos Display</vt:lpstr>
      <vt:lpstr>Arial</vt:lpstr>
      <vt:lpstr>Roboto</vt:lpstr>
      <vt:lpstr>Tema do Office</vt:lpstr>
      <vt:lpstr>Apresentação do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MARIA LUCIA DE SOUZA</dc:creator>
  <cp:lastModifiedBy>MARIA LUCIA DE SOUZA</cp:lastModifiedBy>
  <cp:revision>1</cp:revision>
  <dcterms:created xsi:type="dcterms:W3CDTF">2024-03-15T19:20:21Z</dcterms:created>
  <dcterms:modified xsi:type="dcterms:W3CDTF">2024-03-15T19:27:04Z</dcterms:modified>
</cp:coreProperties>
</file>