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2159952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9" d="100"/>
          <a:sy n="49" d="100"/>
        </p:scale>
        <p:origin x="90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9941" y="1178222"/>
            <a:ext cx="16199644" cy="2506427"/>
          </a:xfrm>
        </p:spPr>
        <p:txBody>
          <a:bodyPr anchor="b"/>
          <a:lstStyle>
            <a:lvl1pPr algn="ctr">
              <a:defRPr sz="629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3781306"/>
            <a:ext cx="16199644" cy="1738167"/>
          </a:xfrm>
        </p:spPr>
        <p:txBody>
          <a:bodyPr/>
          <a:lstStyle>
            <a:lvl1pPr marL="0" indent="0" algn="ctr">
              <a:buNone/>
              <a:defRPr sz="2520"/>
            </a:lvl1pPr>
            <a:lvl2pPr marL="479969" indent="0" algn="ctr">
              <a:buNone/>
              <a:defRPr sz="2100"/>
            </a:lvl2pPr>
            <a:lvl3pPr marL="959937" indent="0" algn="ctr">
              <a:buNone/>
              <a:defRPr sz="1890"/>
            </a:lvl3pPr>
            <a:lvl4pPr marL="1439906" indent="0" algn="ctr">
              <a:buNone/>
              <a:defRPr sz="1680"/>
            </a:lvl4pPr>
            <a:lvl5pPr marL="1919874" indent="0" algn="ctr">
              <a:buNone/>
              <a:defRPr sz="1680"/>
            </a:lvl5pPr>
            <a:lvl6pPr marL="2399843" indent="0" algn="ctr">
              <a:buNone/>
              <a:defRPr sz="1680"/>
            </a:lvl6pPr>
            <a:lvl7pPr marL="2879811" indent="0" algn="ctr">
              <a:buNone/>
              <a:defRPr sz="1680"/>
            </a:lvl7pPr>
            <a:lvl8pPr marL="3359780" indent="0" algn="ctr">
              <a:buNone/>
              <a:defRPr sz="1680"/>
            </a:lvl8pPr>
            <a:lvl9pPr marL="3839748" indent="0" algn="ctr">
              <a:buNone/>
              <a:defRPr sz="168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251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823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0" y="383297"/>
            <a:ext cx="4657398" cy="610108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7" y="383297"/>
            <a:ext cx="13702199" cy="610108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8504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814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8" y="1794830"/>
            <a:ext cx="18629590" cy="2994714"/>
          </a:xfrm>
        </p:spPr>
        <p:txBody>
          <a:bodyPr anchor="b"/>
          <a:lstStyle>
            <a:lvl1pPr>
              <a:defRPr sz="629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8" y="4817875"/>
            <a:ext cx="18629590" cy="15748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79969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59937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39906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19874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399843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79811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597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39748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9318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1916484"/>
            <a:ext cx="9179798" cy="456789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1916484"/>
            <a:ext cx="9179798" cy="456789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0778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383297"/>
            <a:ext cx="18629590" cy="139153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1" y="1764832"/>
            <a:ext cx="9137611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1" y="2629749"/>
            <a:ext cx="9137611" cy="386796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0" y="1764832"/>
            <a:ext cx="9182611" cy="864917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79969" indent="0">
              <a:buNone/>
              <a:defRPr sz="2100" b="1"/>
            </a:lvl2pPr>
            <a:lvl3pPr marL="959937" indent="0">
              <a:buNone/>
              <a:defRPr sz="1890" b="1"/>
            </a:lvl3pPr>
            <a:lvl4pPr marL="1439906" indent="0">
              <a:buNone/>
              <a:defRPr sz="1680" b="1"/>
            </a:lvl4pPr>
            <a:lvl5pPr marL="1919874" indent="0">
              <a:buNone/>
              <a:defRPr sz="1680" b="1"/>
            </a:lvl5pPr>
            <a:lvl6pPr marL="2399843" indent="0">
              <a:buNone/>
              <a:defRPr sz="1680" b="1"/>
            </a:lvl6pPr>
            <a:lvl7pPr marL="2879811" indent="0">
              <a:buNone/>
              <a:defRPr sz="1680" b="1"/>
            </a:lvl7pPr>
            <a:lvl8pPr marL="3359780" indent="0">
              <a:buNone/>
              <a:defRPr sz="1680" b="1"/>
            </a:lvl8pPr>
            <a:lvl9pPr marL="3839748" indent="0">
              <a:buNone/>
              <a:defRPr sz="168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0" y="2629749"/>
            <a:ext cx="9182611" cy="386796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040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935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9340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2" y="479954"/>
            <a:ext cx="6966408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1036569"/>
            <a:ext cx="10934760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2" y="2159794"/>
            <a:ext cx="6966408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7644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2" y="479954"/>
            <a:ext cx="6966408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1036569"/>
            <a:ext cx="10934760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69" indent="0">
              <a:buNone/>
              <a:defRPr sz="2939"/>
            </a:lvl2pPr>
            <a:lvl3pPr marL="959937" indent="0">
              <a:buNone/>
              <a:defRPr sz="2520"/>
            </a:lvl3pPr>
            <a:lvl4pPr marL="1439906" indent="0">
              <a:buNone/>
              <a:defRPr sz="2100"/>
            </a:lvl4pPr>
            <a:lvl5pPr marL="1919874" indent="0">
              <a:buNone/>
              <a:defRPr sz="2100"/>
            </a:lvl5pPr>
            <a:lvl6pPr marL="2399843" indent="0">
              <a:buNone/>
              <a:defRPr sz="2100"/>
            </a:lvl6pPr>
            <a:lvl7pPr marL="2879811" indent="0">
              <a:buNone/>
              <a:defRPr sz="2100"/>
            </a:lvl7pPr>
            <a:lvl8pPr marL="3359780" indent="0">
              <a:buNone/>
              <a:defRPr sz="2100"/>
            </a:lvl8pPr>
            <a:lvl9pPr marL="3839748" indent="0">
              <a:buNone/>
              <a:defRPr sz="21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2" y="2159794"/>
            <a:ext cx="6966408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69" indent="0">
              <a:buNone/>
              <a:defRPr sz="1470"/>
            </a:lvl2pPr>
            <a:lvl3pPr marL="959937" indent="0">
              <a:buNone/>
              <a:defRPr sz="1260"/>
            </a:lvl3pPr>
            <a:lvl4pPr marL="1439906" indent="0">
              <a:buNone/>
              <a:defRPr sz="1050"/>
            </a:lvl4pPr>
            <a:lvl5pPr marL="1919874" indent="0">
              <a:buNone/>
              <a:defRPr sz="1050"/>
            </a:lvl5pPr>
            <a:lvl6pPr marL="2399843" indent="0">
              <a:buNone/>
              <a:defRPr sz="1050"/>
            </a:lvl6pPr>
            <a:lvl7pPr marL="2879811" indent="0">
              <a:buNone/>
              <a:defRPr sz="1050"/>
            </a:lvl7pPr>
            <a:lvl8pPr marL="3359780" indent="0">
              <a:buNone/>
              <a:defRPr sz="1050"/>
            </a:lvl8pPr>
            <a:lvl9pPr marL="3839748" indent="0">
              <a:buNone/>
              <a:defRPr sz="10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55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383297"/>
            <a:ext cx="18629590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1916484"/>
            <a:ext cx="18629590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6672697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B3E05C-2936-44D0-9F02-1075E0DF4FA9}" type="datetimeFigureOut">
              <a:rPr lang="pt-BR" smtClean="0"/>
              <a:t>15/03/2024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6672697"/>
            <a:ext cx="7289840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6672697"/>
            <a:ext cx="485989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ADCFC8-35FB-4D5E-8C50-4FE951560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224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, Carta&#10;&#10;Descrição gerada automaticamente">
            <a:extLst>
              <a:ext uri="{FF2B5EF4-FFF2-40B4-BE49-F238E27FC236}">
                <a16:creationId xmlns:a16="http://schemas.microsoft.com/office/drawing/2014/main" id="{3CA60A0C-49A2-7ED1-3DEF-796B09E34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" y="0"/>
            <a:ext cx="21594891" cy="7199313"/>
          </a:xfrm>
          <a:prstGeom prst="rect">
            <a:avLst/>
          </a:prstGeom>
        </p:spPr>
      </p:pic>
      <p:pic>
        <p:nvPicPr>
          <p:cNvPr id="6" name="Imagem 5" descr="Diagrama&#10;&#10;Descrição gerada automaticamente com confiança média">
            <a:extLst>
              <a:ext uri="{FF2B5EF4-FFF2-40B4-BE49-F238E27FC236}">
                <a16:creationId xmlns:a16="http://schemas.microsoft.com/office/drawing/2014/main" id="{E2DF487B-A2E7-39F7-9B8D-BCFA4CA0D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011" y="1211559"/>
            <a:ext cx="3391723" cy="3384048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0FC5F81B-1B8F-4C46-8ED3-EDCB42F4CB5B}"/>
              </a:ext>
            </a:extLst>
          </p:cNvPr>
          <p:cNvSpPr/>
          <p:nvPr/>
        </p:nvSpPr>
        <p:spPr>
          <a:xfrm>
            <a:off x="11440848" y="5446254"/>
            <a:ext cx="4729386" cy="97364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5948CBC-6955-72FA-479F-19AE9C41CF97}"/>
              </a:ext>
            </a:extLst>
          </p:cNvPr>
          <p:cNvSpPr txBox="1"/>
          <p:nvPr/>
        </p:nvSpPr>
        <p:spPr>
          <a:xfrm>
            <a:off x="12198974" y="5640690"/>
            <a:ext cx="3213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ESTANDE C191</a:t>
            </a:r>
          </a:p>
        </p:txBody>
      </p:sp>
    </p:spTree>
    <p:extLst>
      <p:ext uri="{BB962C8B-B14F-4D97-AF65-F5344CB8AC3E}">
        <p14:creationId xmlns:p14="http://schemas.microsoft.com/office/powerpoint/2010/main" val="33804895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2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LUCIA DE SOUZA</dc:creator>
  <cp:lastModifiedBy>MARIA LUCIA DE SOUZA</cp:lastModifiedBy>
  <cp:revision>1</cp:revision>
  <dcterms:created xsi:type="dcterms:W3CDTF">2024-03-15T19:27:09Z</dcterms:created>
  <dcterms:modified xsi:type="dcterms:W3CDTF">2024-03-15T19:31:04Z</dcterms:modified>
</cp:coreProperties>
</file>